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258" r:id="rId2"/>
    <p:sldId id="376" r:id="rId3"/>
    <p:sldId id="333" r:id="rId4"/>
    <p:sldId id="377" r:id="rId5"/>
    <p:sldId id="339" r:id="rId6"/>
    <p:sldId id="340" r:id="rId7"/>
    <p:sldId id="324" r:id="rId8"/>
    <p:sldId id="325" r:id="rId9"/>
    <p:sldId id="289" r:id="rId10"/>
    <p:sldId id="326" r:id="rId11"/>
    <p:sldId id="355" r:id="rId12"/>
    <p:sldId id="378" r:id="rId13"/>
    <p:sldId id="356" r:id="rId14"/>
    <p:sldId id="357" r:id="rId15"/>
    <p:sldId id="327" r:id="rId16"/>
    <p:sldId id="328" r:id="rId17"/>
    <p:sldId id="329" r:id="rId18"/>
    <p:sldId id="330" r:id="rId19"/>
    <p:sldId id="341" r:id="rId20"/>
    <p:sldId id="354" r:id="rId21"/>
    <p:sldId id="334" r:id="rId22"/>
    <p:sldId id="358" r:id="rId23"/>
    <p:sldId id="372" r:id="rId24"/>
    <p:sldId id="360" r:id="rId25"/>
    <p:sldId id="361" r:id="rId26"/>
    <p:sldId id="371" r:id="rId27"/>
    <p:sldId id="362" r:id="rId28"/>
    <p:sldId id="363" r:id="rId29"/>
    <p:sldId id="367" r:id="rId30"/>
    <p:sldId id="335" r:id="rId31"/>
    <p:sldId id="336" r:id="rId32"/>
    <p:sldId id="345" r:id="rId33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017588" indent="-1031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527175" indent="-155575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36763" indent="-207963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FFFF00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16FD0-7D93-486D-AE90-BDDB658C2C13}" v="23" dt="2023-06-15T13:32:26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87" d="100"/>
          <a:sy n="87" d="100"/>
        </p:scale>
        <p:origin x="900" y="9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enski, Dave" userId="b27d2de5-db43-4db0-a272-bdf20d3ea22d" providerId="ADAL" clId="{1CC67AB7-32FC-44A0-A09E-26DF7087ED06}"/>
    <pc:docChg chg="undo custSel delSld modSld">
      <pc:chgData name="Strenski, Dave" userId="b27d2de5-db43-4db0-a272-bdf20d3ea22d" providerId="ADAL" clId="{1CC67AB7-32FC-44A0-A09E-26DF7087ED06}" dt="2023-03-11T05:48:57.424" v="850" actId="20577"/>
      <pc:docMkLst>
        <pc:docMk/>
      </pc:docMkLst>
      <pc:sldChg chg="modSp mod">
        <pc:chgData name="Strenski, Dave" userId="b27d2de5-db43-4db0-a272-bdf20d3ea22d" providerId="ADAL" clId="{1CC67AB7-32FC-44A0-A09E-26DF7087ED06}" dt="2023-03-11T04:47:50.596" v="79" actId="20577"/>
        <pc:sldMkLst>
          <pc:docMk/>
          <pc:sldMk cId="0" sldId="258"/>
        </pc:sldMkLst>
        <pc:spChg chg="mod">
          <ac:chgData name="Strenski, Dave" userId="b27d2de5-db43-4db0-a272-bdf20d3ea22d" providerId="ADAL" clId="{1CC67AB7-32FC-44A0-A09E-26DF7087ED06}" dt="2023-03-11T04:47:50.596" v="79" actId="20577"/>
          <ac:spMkLst>
            <pc:docMk/>
            <pc:sldMk cId="0" sldId="258"/>
            <ac:spMk id="2051" creationId="{00000000-0000-0000-0000-000000000000}"/>
          </ac:spMkLst>
        </pc:spChg>
        <pc:spChg chg="mod">
          <ac:chgData name="Strenski, Dave" userId="b27d2de5-db43-4db0-a272-bdf20d3ea22d" providerId="ADAL" clId="{1CC67AB7-32FC-44A0-A09E-26DF7087ED06}" dt="2023-03-11T04:47:36.005" v="77" actId="20577"/>
          <ac:spMkLst>
            <pc:docMk/>
            <pc:sldMk cId="0" sldId="258"/>
            <ac:spMk id="2052" creationId="{00000000-0000-0000-0000-000000000000}"/>
          </ac:spMkLst>
        </pc:spChg>
      </pc:sldChg>
      <pc:sldChg chg="addSp delSp modSp mod">
        <pc:chgData name="Strenski, Dave" userId="b27d2de5-db43-4db0-a272-bdf20d3ea22d" providerId="ADAL" clId="{1CC67AB7-32FC-44A0-A09E-26DF7087ED06}" dt="2023-03-11T05:47:17.329" v="832" actId="1036"/>
        <pc:sldMkLst>
          <pc:docMk/>
          <pc:sldMk cId="0" sldId="335"/>
        </pc:sldMkLst>
        <pc:spChg chg="add del">
          <ac:chgData name="Strenski, Dave" userId="b27d2de5-db43-4db0-a272-bdf20d3ea22d" providerId="ADAL" clId="{1CC67AB7-32FC-44A0-A09E-26DF7087ED06}" dt="2023-03-11T05:42:56.131" v="741" actId="478"/>
          <ac:spMkLst>
            <pc:docMk/>
            <pc:sldMk cId="0" sldId="335"/>
            <ac:spMk id="2" creationId="{1D113433-B979-842F-96F6-37F7A8C44D59}"/>
          </ac:spMkLst>
        </pc:spChg>
        <pc:spChg chg="add mod">
          <ac:chgData name="Strenski, Dave" userId="b27d2de5-db43-4db0-a272-bdf20d3ea22d" providerId="ADAL" clId="{1CC67AB7-32FC-44A0-A09E-26DF7087ED06}" dt="2023-03-11T05:43:25.136" v="754" actId="1076"/>
          <ac:spMkLst>
            <pc:docMk/>
            <pc:sldMk cId="0" sldId="335"/>
            <ac:spMk id="3" creationId="{6C6A213B-67EB-5630-ADCA-FC05FB4D838D}"/>
          </ac:spMkLst>
        </pc:spChg>
        <pc:spChg chg="add mod">
          <ac:chgData name="Strenski, Dave" userId="b27d2de5-db43-4db0-a272-bdf20d3ea22d" providerId="ADAL" clId="{1CC67AB7-32FC-44A0-A09E-26DF7087ED06}" dt="2023-03-11T05:44:11.769" v="773" actId="1076"/>
          <ac:spMkLst>
            <pc:docMk/>
            <pc:sldMk cId="0" sldId="335"/>
            <ac:spMk id="4" creationId="{8A92B3DE-28A4-7949-97E1-0D6833A3340B}"/>
          </ac:spMkLst>
        </pc:spChg>
        <pc:spChg chg="add mod">
          <ac:chgData name="Strenski, Dave" userId="b27d2de5-db43-4db0-a272-bdf20d3ea22d" providerId="ADAL" clId="{1CC67AB7-32FC-44A0-A09E-26DF7087ED06}" dt="2023-03-11T05:45:15.736" v="792" actId="1076"/>
          <ac:spMkLst>
            <pc:docMk/>
            <pc:sldMk cId="0" sldId="335"/>
            <ac:spMk id="5" creationId="{65E7970F-BDF7-7CBE-9606-412D4928AA1D}"/>
          </ac:spMkLst>
        </pc:spChg>
        <pc:spChg chg="add mod">
          <ac:chgData name="Strenski, Dave" userId="b27d2de5-db43-4db0-a272-bdf20d3ea22d" providerId="ADAL" clId="{1CC67AB7-32FC-44A0-A09E-26DF7087ED06}" dt="2023-03-11T05:45:32.277" v="804" actId="20577"/>
          <ac:spMkLst>
            <pc:docMk/>
            <pc:sldMk cId="0" sldId="335"/>
            <ac:spMk id="7" creationId="{BB2D3681-6240-AE21-F635-C77068731329}"/>
          </ac:spMkLst>
        </pc:spChg>
        <pc:spChg chg="add mod">
          <ac:chgData name="Strenski, Dave" userId="b27d2de5-db43-4db0-a272-bdf20d3ea22d" providerId="ADAL" clId="{1CC67AB7-32FC-44A0-A09E-26DF7087ED06}" dt="2023-03-11T05:46:25.778" v="818" actId="20577"/>
          <ac:spMkLst>
            <pc:docMk/>
            <pc:sldMk cId="0" sldId="335"/>
            <ac:spMk id="8" creationId="{5BBCA1B1-C99B-8EBA-E5DF-E44C9FE4F32D}"/>
          </ac:spMkLst>
        </pc:spChg>
        <pc:spChg chg="add mod">
          <ac:chgData name="Strenski, Dave" userId="b27d2de5-db43-4db0-a272-bdf20d3ea22d" providerId="ADAL" clId="{1CC67AB7-32FC-44A0-A09E-26DF7087ED06}" dt="2023-03-11T05:47:17.329" v="832" actId="1036"/>
          <ac:spMkLst>
            <pc:docMk/>
            <pc:sldMk cId="0" sldId="335"/>
            <ac:spMk id="9" creationId="{A2980969-63BD-DC82-BBEC-C50B3B6D0A5B}"/>
          </ac:spMkLst>
        </pc:spChg>
      </pc:sldChg>
      <pc:sldChg chg="modSp mod">
        <pc:chgData name="Strenski, Dave" userId="b27d2de5-db43-4db0-a272-bdf20d3ea22d" providerId="ADAL" clId="{1CC67AB7-32FC-44A0-A09E-26DF7087ED06}" dt="2023-03-11T05:09:09.427" v="173" actId="20577"/>
        <pc:sldMkLst>
          <pc:docMk/>
          <pc:sldMk cId="0" sldId="358"/>
        </pc:sldMkLst>
        <pc:spChg chg="mod">
          <ac:chgData name="Strenski, Dave" userId="b27d2de5-db43-4db0-a272-bdf20d3ea22d" providerId="ADAL" clId="{1CC67AB7-32FC-44A0-A09E-26DF7087ED06}" dt="2023-03-11T05:09:09.427" v="173" actId="20577"/>
          <ac:spMkLst>
            <pc:docMk/>
            <pc:sldMk cId="0" sldId="358"/>
            <ac:spMk id="7" creationId="{00000000-0000-0000-0000-000000000000}"/>
          </ac:spMkLst>
        </pc:spChg>
      </pc:sldChg>
      <pc:sldChg chg="modSp mod">
        <pc:chgData name="Strenski, Dave" userId="b27d2de5-db43-4db0-a272-bdf20d3ea22d" providerId="ADAL" clId="{1CC67AB7-32FC-44A0-A09E-26DF7087ED06}" dt="2023-03-11T05:21:21.170" v="295" actId="20577"/>
        <pc:sldMkLst>
          <pc:docMk/>
          <pc:sldMk cId="0" sldId="360"/>
        </pc:sldMkLst>
        <pc:spChg chg="mod">
          <ac:chgData name="Strenski, Dave" userId="b27d2de5-db43-4db0-a272-bdf20d3ea22d" providerId="ADAL" clId="{1CC67AB7-32FC-44A0-A09E-26DF7087ED06}" dt="2023-03-11T05:16:35.362" v="208" actId="20577"/>
          <ac:spMkLst>
            <pc:docMk/>
            <pc:sldMk cId="0" sldId="360"/>
            <ac:spMk id="7" creationId="{00000000-0000-0000-0000-000000000000}"/>
          </ac:spMkLst>
        </pc:spChg>
        <pc:spChg chg="mod">
          <ac:chgData name="Strenski, Dave" userId="b27d2de5-db43-4db0-a272-bdf20d3ea22d" providerId="ADAL" clId="{1CC67AB7-32FC-44A0-A09E-26DF7087ED06}" dt="2023-03-11T05:21:21.170" v="295" actId="20577"/>
          <ac:spMkLst>
            <pc:docMk/>
            <pc:sldMk cId="0" sldId="360"/>
            <ac:spMk id="12" creationId="{00000000-0000-0000-0000-000000000000}"/>
          </ac:spMkLst>
        </pc:spChg>
      </pc:sldChg>
      <pc:sldChg chg="modSp mod">
        <pc:chgData name="Strenski, Dave" userId="b27d2de5-db43-4db0-a272-bdf20d3ea22d" providerId="ADAL" clId="{1CC67AB7-32FC-44A0-A09E-26DF7087ED06}" dt="2023-03-11T05:48:57.424" v="850" actId="20577"/>
        <pc:sldMkLst>
          <pc:docMk/>
          <pc:sldMk cId="0" sldId="362"/>
        </pc:sldMkLst>
        <pc:spChg chg="mod">
          <ac:chgData name="Strenski, Dave" userId="b27d2de5-db43-4db0-a272-bdf20d3ea22d" providerId="ADAL" clId="{1CC67AB7-32FC-44A0-A09E-26DF7087ED06}" dt="2023-03-11T05:48:57.424" v="850" actId="20577"/>
          <ac:spMkLst>
            <pc:docMk/>
            <pc:sldMk cId="0" sldId="362"/>
            <ac:spMk id="7" creationId="{00000000-0000-0000-0000-000000000000}"/>
          </ac:spMkLst>
        </pc:spChg>
        <pc:spChg chg="mod">
          <ac:chgData name="Strenski, Dave" userId="b27d2de5-db43-4db0-a272-bdf20d3ea22d" providerId="ADAL" clId="{1CC67AB7-32FC-44A0-A09E-26DF7087ED06}" dt="2023-03-11T05:25:04.300" v="316" actId="20577"/>
          <ac:spMkLst>
            <pc:docMk/>
            <pc:sldMk cId="0" sldId="362"/>
            <ac:spMk id="13" creationId="{00000000-0000-0000-0000-000000000000}"/>
          </ac:spMkLst>
        </pc:spChg>
        <pc:spChg chg="mod">
          <ac:chgData name="Strenski, Dave" userId="b27d2de5-db43-4db0-a272-bdf20d3ea22d" providerId="ADAL" clId="{1CC67AB7-32FC-44A0-A09E-26DF7087ED06}" dt="2023-03-11T05:19:32.337" v="237" actId="20577"/>
          <ac:spMkLst>
            <pc:docMk/>
            <pc:sldMk cId="0" sldId="362"/>
            <ac:spMk id="14" creationId="{00000000-0000-0000-0000-000000000000}"/>
          </ac:spMkLst>
        </pc:spChg>
        <pc:picChg chg="mod">
          <ac:chgData name="Strenski, Dave" userId="b27d2de5-db43-4db0-a272-bdf20d3ea22d" providerId="ADAL" clId="{1CC67AB7-32FC-44A0-A09E-26DF7087ED06}" dt="2023-03-11T05:36:47.717" v="727" actId="14100"/>
          <ac:picMkLst>
            <pc:docMk/>
            <pc:sldMk cId="0" sldId="362"/>
            <ac:picMk id="2050" creationId="{00000000-0000-0000-0000-000000000000}"/>
          </ac:picMkLst>
        </pc:picChg>
      </pc:sldChg>
      <pc:sldChg chg="delSp modSp mod">
        <pc:chgData name="Strenski, Dave" userId="b27d2de5-db43-4db0-a272-bdf20d3ea22d" providerId="ADAL" clId="{1CC67AB7-32FC-44A0-A09E-26DF7087ED06}" dt="2023-03-11T05:39:09.233" v="739" actId="1035"/>
        <pc:sldMkLst>
          <pc:docMk/>
          <pc:sldMk cId="0" sldId="363"/>
        </pc:sldMkLst>
        <pc:picChg chg="del">
          <ac:chgData name="Strenski, Dave" userId="b27d2de5-db43-4db0-a272-bdf20d3ea22d" providerId="ADAL" clId="{1CC67AB7-32FC-44A0-A09E-26DF7087ED06}" dt="2023-03-11T05:38:57.644" v="729" actId="478"/>
          <ac:picMkLst>
            <pc:docMk/>
            <pc:sldMk cId="0" sldId="363"/>
            <ac:picMk id="3" creationId="{CE6D4FBF-1085-439F-BBAE-44523404877B}"/>
          </ac:picMkLst>
        </pc:picChg>
        <pc:picChg chg="mod">
          <ac:chgData name="Strenski, Dave" userId="b27d2de5-db43-4db0-a272-bdf20d3ea22d" providerId="ADAL" clId="{1CC67AB7-32FC-44A0-A09E-26DF7087ED06}" dt="2023-03-11T05:39:09.233" v="739" actId="1035"/>
          <ac:picMkLst>
            <pc:docMk/>
            <pc:sldMk cId="0" sldId="363"/>
            <ac:picMk id="2052" creationId="{00000000-0000-0000-0000-000000000000}"/>
          </ac:picMkLst>
        </pc:picChg>
      </pc:sldChg>
      <pc:sldChg chg="del">
        <pc:chgData name="Strenski, Dave" userId="b27d2de5-db43-4db0-a272-bdf20d3ea22d" providerId="ADAL" clId="{1CC67AB7-32FC-44A0-A09E-26DF7087ED06}" dt="2023-03-11T05:37:43.038" v="728" actId="47"/>
        <pc:sldMkLst>
          <pc:docMk/>
          <pc:sldMk cId="2380345249" sldId="369"/>
        </pc:sldMkLst>
      </pc:sldChg>
      <pc:sldMasterChg chg="delSldLayout">
        <pc:chgData name="Strenski, Dave" userId="b27d2de5-db43-4db0-a272-bdf20d3ea22d" providerId="ADAL" clId="{1CC67AB7-32FC-44A0-A09E-26DF7087ED06}" dt="2023-03-11T05:37:43.038" v="728" actId="47"/>
        <pc:sldMasterMkLst>
          <pc:docMk/>
          <pc:sldMasterMk cId="0" sldId="2147483662"/>
        </pc:sldMasterMkLst>
        <pc:sldLayoutChg chg="del">
          <pc:chgData name="Strenski, Dave" userId="b27d2de5-db43-4db0-a272-bdf20d3ea22d" providerId="ADAL" clId="{1CC67AB7-32FC-44A0-A09E-26DF7087ED06}" dt="2023-03-11T05:37:43.038" v="728" actId="47"/>
          <pc:sldLayoutMkLst>
            <pc:docMk/>
            <pc:sldMasterMk cId="0" sldId="2147483662"/>
            <pc:sldLayoutMk cId="435921825" sldId="2147483661"/>
          </pc:sldLayoutMkLst>
        </pc:sldLayoutChg>
      </pc:sldMasterChg>
    </pc:docChg>
  </pc:docChgLst>
  <pc:docChgLst>
    <pc:chgData name="Strenski, Dave" userId="b27d2de5-db43-4db0-a272-bdf20d3ea22d" providerId="ADAL" clId="{25116FD0-7D93-486D-AE90-BDDB658C2C13}"/>
    <pc:docChg chg="undo custSel addSld delSld modSld sldOrd">
      <pc:chgData name="Strenski, Dave" userId="b27d2de5-db43-4db0-a272-bdf20d3ea22d" providerId="ADAL" clId="{25116FD0-7D93-486D-AE90-BDDB658C2C13}" dt="2023-06-15T13:32:31.800" v="162" actId="14100"/>
      <pc:docMkLst>
        <pc:docMk/>
      </pc:docMkLst>
      <pc:sldChg chg="addSp delSp modSp mod">
        <pc:chgData name="Strenski, Dave" userId="b27d2de5-db43-4db0-a272-bdf20d3ea22d" providerId="ADAL" clId="{25116FD0-7D93-486D-AE90-BDDB658C2C13}" dt="2023-06-15T13:31:04.292" v="141"/>
        <pc:sldMkLst>
          <pc:docMk/>
          <pc:sldMk cId="0" sldId="258"/>
        </pc:sldMkLst>
        <pc:picChg chg="add del mod ord">
          <ac:chgData name="Strenski, Dave" userId="b27d2de5-db43-4db0-a272-bdf20d3ea22d" providerId="ADAL" clId="{25116FD0-7D93-486D-AE90-BDDB658C2C13}" dt="2023-06-15T13:30:46.453" v="136" actId="478"/>
          <ac:picMkLst>
            <pc:docMk/>
            <pc:sldMk cId="0" sldId="258"/>
            <ac:picMk id="3" creationId="{099177D1-A932-0EF6-7E05-0BF0776906E2}"/>
          </ac:picMkLst>
        </pc:picChg>
        <pc:picChg chg="add mod">
          <ac:chgData name="Strenski, Dave" userId="b27d2de5-db43-4db0-a272-bdf20d3ea22d" providerId="ADAL" clId="{25116FD0-7D93-486D-AE90-BDDB658C2C13}" dt="2023-06-15T13:31:04.292" v="141"/>
          <ac:picMkLst>
            <pc:docMk/>
            <pc:sldMk cId="0" sldId="258"/>
            <ac:picMk id="4" creationId="{4A27A961-115F-B734-AA24-ECB1CE443F0E}"/>
          </ac:picMkLst>
        </pc:picChg>
        <pc:picChg chg="del">
          <ac:chgData name="Strenski, Dave" userId="b27d2de5-db43-4db0-a272-bdf20d3ea22d" providerId="ADAL" clId="{25116FD0-7D93-486D-AE90-BDDB658C2C13}" dt="2023-06-15T13:08:00.693" v="78" actId="478"/>
          <ac:picMkLst>
            <pc:docMk/>
            <pc:sldMk cId="0" sldId="258"/>
            <ac:picMk id="2055" creationId="{00000000-0000-0000-0000-000000000000}"/>
          </ac:picMkLst>
        </pc:picChg>
      </pc:sldChg>
      <pc:sldChg chg="addSp delSp modSp del mod">
        <pc:chgData name="Strenski, Dave" userId="b27d2de5-db43-4db0-a272-bdf20d3ea22d" providerId="ADAL" clId="{25116FD0-7D93-486D-AE90-BDDB658C2C13}" dt="2023-06-15T13:04:01.358" v="52" actId="47"/>
        <pc:sldMkLst>
          <pc:docMk/>
          <pc:sldMk cId="0" sldId="283"/>
        </pc:sldMkLst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09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0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1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1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1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1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2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3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3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3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3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3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3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3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4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5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6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7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8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19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0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1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2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3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4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5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2:59:52.822" v="28" actId="478"/>
          <ac:spMkLst>
            <pc:docMk/>
            <pc:sldMk cId="0" sldId="283"/>
            <ac:spMk id="4267" creationId="{00000000-0000-0000-0000-000000000000}"/>
          </ac:spMkLst>
        </pc:s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099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0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1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2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3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4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6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7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8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09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10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11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12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13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14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15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22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24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33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34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35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89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192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236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2:59:52.822" v="28" actId="478"/>
          <ac:grpSpMkLst>
            <pc:docMk/>
            <pc:sldMk cId="0" sldId="283"/>
            <ac:grpSpMk id="4249" creationId="{00000000-0000-0000-0000-000000000000}"/>
          </ac:grpSpMkLst>
        </pc:grpChg>
        <pc:picChg chg="add del mod">
          <ac:chgData name="Strenski, Dave" userId="b27d2de5-db43-4db0-a272-bdf20d3ea22d" providerId="ADAL" clId="{25116FD0-7D93-486D-AE90-BDDB658C2C13}" dt="2023-06-15T13:01:48.181" v="35" actId="478"/>
          <ac:picMkLst>
            <pc:docMk/>
            <pc:sldMk cId="0" sldId="283"/>
            <ac:picMk id="3" creationId="{02A4BF5E-1A10-2224-796D-789FEF616F94}"/>
          </ac:picMkLst>
        </pc:picChg>
        <pc:picChg chg="add del mod">
          <ac:chgData name="Strenski, Dave" userId="b27d2de5-db43-4db0-a272-bdf20d3ea22d" providerId="ADAL" clId="{25116FD0-7D93-486D-AE90-BDDB658C2C13}" dt="2023-06-15T13:03:12.005" v="47" actId="478"/>
          <ac:picMkLst>
            <pc:docMk/>
            <pc:sldMk cId="0" sldId="283"/>
            <ac:picMk id="4" creationId="{83E9CE3D-86A9-E53D-CC1C-D8E9ECA149D4}"/>
          </ac:picMkLst>
        </pc:picChg>
      </pc:sldChg>
      <pc:sldChg chg="addSp delSp modSp mod">
        <pc:chgData name="Strenski, Dave" userId="b27d2de5-db43-4db0-a272-bdf20d3ea22d" providerId="ADAL" clId="{25116FD0-7D93-486D-AE90-BDDB658C2C13}" dt="2023-06-15T13:21:30.614" v="126"/>
        <pc:sldMkLst>
          <pc:docMk/>
          <pc:sldMk cId="0" sldId="324"/>
        </pc:sldMkLst>
        <pc:picChg chg="add del mod ord">
          <ac:chgData name="Strenski, Dave" userId="b27d2de5-db43-4db0-a272-bdf20d3ea22d" providerId="ADAL" clId="{25116FD0-7D93-486D-AE90-BDDB658C2C13}" dt="2023-06-15T13:21:01.732" v="120" actId="478"/>
          <ac:picMkLst>
            <pc:docMk/>
            <pc:sldMk cId="0" sldId="324"/>
            <ac:picMk id="3" creationId="{A6D1FE6A-9B32-ACD7-0ACB-282889BA9214}"/>
          </ac:picMkLst>
        </pc:picChg>
        <pc:picChg chg="add mod ord">
          <ac:chgData name="Strenski, Dave" userId="b27d2de5-db43-4db0-a272-bdf20d3ea22d" providerId="ADAL" clId="{25116FD0-7D93-486D-AE90-BDDB658C2C13}" dt="2023-06-15T13:21:30.614" v="126"/>
          <ac:picMkLst>
            <pc:docMk/>
            <pc:sldMk cId="0" sldId="324"/>
            <ac:picMk id="4" creationId="{07F53939-8F71-4578-B9CE-4D048DFF3B7A}"/>
          </ac:picMkLst>
        </pc:picChg>
        <pc:picChg chg="add del">
          <ac:chgData name="Strenski, Dave" userId="b27d2de5-db43-4db0-a272-bdf20d3ea22d" providerId="ADAL" clId="{25116FD0-7D93-486D-AE90-BDDB658C2C13}" dt="2023-06-15T13:12:48.449" v="105" actId="478"/>
          <ac:picMkLst>
            <pc:docMk/>
            <pc:sldMk cId="0" sldId="324"/>
            <ac:picMk id="6147" creationId="{00000000-0000-0000-0000-000000000000}"/>
          </ac:picMkLst>
        </pc:picChg>
        <pc:picChg chg="del">
          <ac:chgData name="Strenski, Dave" userId="b27d2de5-db43-4db0-a272-bdf20d3ea22d" providerId="ADAL" clId="{25116FD0-7D93-486D-AE90-BDDB658C2C13}" dt="2023-06-15T13:12:47.793" v="104" actId="478"/>
          <ac:picMkLst>
            <pc:docMk/>
            <pc:sldMk cId="0" sldId="324"/>
            <ac:picMk id="6148" creationId="{00000000-0000-0000-0000-000000000000}"/>
          </ac:picMkLst>
        </pc:picChg>
        <pc:picChg chg="add del">
          <ac:chgData name="Strenski, Dave" userId="b27d2de5-db43-4db0-a272-bdf20d3ea22d" providerId="ADAL" clId="{25116FD0-7D93-486D-AE90-BDDB658C2C13}" dt="2023-06-15T13:12:46.209" v="103" actId="478"/>
          <ac:picMkLst>
            <pc:docMk/>
            <pc:sldMk cId="0" sldId="324"/>
            <ac:picMk id="6149" creationId="{00000000-0000-0000-0000-000000000000}"/>
          </ac:picMkLst>
        </pc:picChg>
      </pc:sldChg>
      <pc:sldChg chg="addSp delSp modSp mod">
        <pc:chgData name="Strenski, Dave" userId="b27d2de5-db43-4db0-a272-bdf20d3ea22d" providerId="ADAL" clId="{25116FD0-7D93-486D-AE90-BDDB658C2C13}" dt="2023-06-15T13:23:49.106" v="135" actId="1036"/>
        <pc:sldMkLst>
          <pc:docMk/>
          <pc:sldMk cId="0" sldId="335"/>
        </pc:sldMkLst>
        <pc:picChg chg="del">
          <ac:chgData name="Strenski, Dave" userId="b27d2de5-db43-4db0-a272-bdf20d3ea22d" providerId="ADAL" clId="{25116FD0-7D93-486D-AE90-BDDB658C2C13}" dt="2023-06-15T13:23:20.244" v="127" actId="478"/>
          <ac:picMkLst>
            <pc:docMk/>
            <pc:sldMk cId="0" sldId="335"/>
            <ac:picMk id="6" creationId="{131DE616-8EDA-4903-B792-F1AC248E2CF1}"/>
          </ac:picMkLst>
        </pc:picChg>
        <pc:picChg chg="add mod ord">
          <ac:chgData name="Strenski, Dave" userId="b27d2de5-db43-4db0-a272-bdf20d3ea22d" providerId="ADAL" clId="{25116FD0-7D93-486D-AE90-BDDB658C2C13}" dt="2023-06-15T13:23:49.106" v="135" actId="1036"/>
          <ac:picMkLst>
            <pc:docMk/>
            <pc:sldMk cId="0" sldId="335"/>
            <ac:picMk id="10" creationId="{F72B7701-91F1-838D-A7D5-7BFC0AE07DA1}"/>
          </ac:picMkLst>
        </pc:picChg>
      </pc:sldChg>
      <pc:sldChg chg="addSp delSp modSp mod">
        <pc:chgData name="Strenski, Dave" userId="b27d2de5-db43-4db0-a272-bdf20d3ea22d" providerId="ADAL" clId="{25116FD0-7D93-486D-AE90-BDDB658C2C13}" dt="2023-06-15T13:32:31.800" v="162" actId="14100"/>
        <pc:sldMkLst>
          <pc:docMk/>
          <pc:sldMk cId="0" sldId="336"/>
        </pc:sldMkLst>
        <pc:picChg chg="add mod">
          <ac:chgData name="Strenski, Dave" userId="b27d2de5-db43-4db0-a272-bdf20d3ea22d" providerId="ADAL" clId="{25116FD0-7D93-486D-AE90-BDDB658C2C13}" dt="2023-06-15T13:32:31.800" v="162" actId="14100"/>
          <ac:picMkLst>
            <pc:docMk/>
            <pc:sldMk cId="0" sldId="336"/>
            <ac:picMk id="4" creationId="{77356881-6785-2406-971F-078CCDA22460}"/>
          </ac:picMkLst>
        </pc:picChg>
        <pc:picChg chg="del">
          <ac:chgData name="Strenski, Dave" userId="b27d2de5-db43-4db0-a272-bdf20d3ea22d" providerId="ADAL" clId="{25116FD0-7D93-486D-AE90-BDDB658C2C13}" dt="2023-06-15T13:32:17.491" v="157" actId="478"/>
          <ac:picMkLst>
            <pc:docMk/>
            <pc:sldMk cId="0" sldId="336"/>
            <ac:picMk id="21511" creationId="{00000000-0000-0000-0000-000000000000}"/>
          </ac:picMkLst>
        </pc:picChg>
      </pc:sldChg>
      <pc:sldChg chg="addSp delSp modSp mod">
        <pc:chgData name="Strenski, Dave" userId="b27d2de5-db43-4db0-a272-bdf20d3ea22d" providerId="ADAL" clId="{25116FD0-7D93-486D-AE90-BDDB658C2C13}" dt="2023-06-09T16:39:35.375" v="5" actId="14100"/>
        <pc:sldMkLst>
          <pc:docMk/>
          <pc:sldMk cId="0" sldId="345"/>
        </pc:sldMkLst>
        <pc:picChg chg="del">
          <ac:chgData name="Strenski, Dave" userId="b27d2de5-db43-4db0-a272-bdf20d3ea22d" providerId="ADAL" clId="{25116FD0-7D93-486D-AE90-BDDB658C2C13}" dt="2023-06-09T16:39:08.652" v="0" actId="478"/>
          <ac:picMkLst>
            <pc:docMk/>
            <pc:sldMk cId="0" sldId="345"/>
            <ac:picMk id="3" creationId="{4C2E60B8-6CA7-495E-BDA1-A2A6543033D2}"/>
          </ac:picMkLst>
        </pc:picChg>
        <pc:picChg chg="add mod">
          <ac:chgData name="Strenski, Dave" userId="b27d2de5-db43-4db0-a272-bdf20d3ea22d" providerId="ADAL" clId="{25116FD0-7D93-486D-AE90-BDDB658C2C13}" dt="2023-06-09T16:39:35.375" v="5" actId="14100"/>
          <ac:picMkLst>
            <pc:docMk/>
            <pc:sldMk cId="0" sldId="345"/>
            <ac:picMk id="4" creationId="{574C18DD-BAE2-A30E-E2E6-DE1A615E047C}"/>
          </ac:picMkLst>
        </pc:picChg>
      </pc:sldChg>
      <pc:sldChg chg="addSp delSp modSp mod">
        <pc:chgData name="Strenski, Dave" userId="b27d2de5-db43-4db0-a272-bdf20d3ea22d" providerId="ADAL" clId="{25116FD0-7D93-486D-AE90-BDDB658C2C13}" dt="2023-06-15T13:32:03.493" v="156" actId="1076"/>
        <pc:sldMkLst>
          <pc:docMk/>
          <pc:sldMk cId="0" sldId="355"/>
        </pc:sldMkLst>
        <pc:spChg chg="mod">
          <ac:chgData name="Strenski, Dave" userId="b27d2de5-db43-4db0-a272-bdf20d3ea22d" providerId="ADAL" clId="{25116FD0-7D93-486D-AE90-BDDB658C2C13}" dt="2023-06-15T13:31:57.848" v="155" actId="1076"/>
          <ac:spMkLst>
            <pc:docMk/>
            <pc:sldMk cId="0" sldId="355"/>
            <ac:spMk id="28" creationId="{E8517297-E8C4-486F-9ABF-93BEB14D3545}"/>
          </ac:spMkLst>
        </pc:spChg>
        <pc:spChg chg="mod">
          <ac:chgData name="Strenski, Dave" userId="b27d2de5-db43-4db0-a272-bdf20d3ea22d" providerId="ADAL" clId="{25116FD0-7D93-486D-AE90-BDDB658C2C13}" dt="2023-06-15T13:32:03.493" v="156" actId="1076"/>
          <ac:spMkLst>
            <pc:docMk/>
            <pc:sldMk cId="0" sldId="355"/>
            <ac:spMk id="29" creationId="{E1004E52-D752-4E4E-B6FF-D318091A5585}"/>
          </ac:spMkLst>
        </pc:spChg>
        <pc:picChg chg="add mod ord">
          <ac:chgData name="Strenski, Dave" userId="b27d2de5-db43-4db0-a272-bdf20d3ea22d" providerId="ADAL" clId="{25116FD0-7D93-486D-AE90-BDDB658C2C13}" dt="2023-06-15T13:31:50.993" v="153" actId="1036"/>
          <ac:picMkLst>
            <pc:docMk/>
            <pc:sldMk cId="0" sldId="355"/>
            <ac:picMk id="6" creationId="{EABA0001-985F-1F81-F9AB-3E0084900119}"/>
          </ac:picMkLst>
        </pc:picChg>
        <pc:picChg chg="del">
          <ac:chgData name="Strenski, Dave" userId="b27d2de5-db43-4db0-a272-bdf20d3ea22d" providerId="ADAL" clId="{25116FD0-7D93-486D-AE90-BDDB658C2C13}" dt="2023-06-15T13:31:17.155" v="142" actId="478"/>
          <ac:picMkLst>
            <pc:docMk/>
            <pc:sldMk cId="0" sldId="355"/>
            <ac:picMk id="11274" creationId="{00000000-0000-0000-0000-000000000000}"/>
          </ac:picMkLst>
        </pc:picChg>
      </pc:sldChg>
      <pc:sldChg chg="addSp delSp modSp del mod">
        <pc:chgData name="Strenski, Dave" userId="b27d2de5-db43-4db0-a272-bdf20d3ea22d" providerId="ADAL" clId="{25116FD0-7D93-486D-AE90-BDDB658C2C13}" dt="2023-06-15T13:04:45.356" v="55" actId="47"/>
        <pc:sldMkLst>
          <pc:docMk/>
          <pc:sldMk cId="0" sldId="364"/>
        </pc:sldMkLst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09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0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1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1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1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1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2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3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3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3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3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3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3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3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4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5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6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7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8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19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0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1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2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3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4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7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8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59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0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1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2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3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4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5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6" creationId="{00000000-0000-0000-0000-000000000000}"/>
          </ac:spMkLst>
        </pc:spChg>
        <pc:spChg chg="del">
          <ac:chgData name="Strenski, Dave" userId="b27d2de5-db43-4db0-a272-bdf20d3ea22d" providerId="ADAL" clId="{25116FD0-7D93-486D-AE90-BDDB658C2C13}" dt="2023-06-15T13:00:22.084" v="32" actId="478"/>
          <ac:spMkLst>
            <pc:docMk/>
            <pc:sldMk cId="0" sldId="364"/>
            <ac:spMk id="4267" creationId="{00000000-0000-0000-0000-000000000000}"/>
          </ac:spMkLst>
        </pc:s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2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3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6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29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302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661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662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663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664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06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17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23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24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25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26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27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28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83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91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94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95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796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837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4839" creationId="{00000000-0000-0000-0000-000000000000}"/>
          </ac:grpSpMkLst>
        </pc:grpChg>
        <pc:grpChg chg="del">
          <ac:chgData name="Strenski, Dave" userId="b27d2de5-db43-4db0-a272-bdf20d3ea22d" providerId="ADAL" clId="{25116FD0-7D93-486D-AE90-BDDB658C2C13}" dt="2023-06-15T13:00:22.084" v="32" actId="478"/>
          <ac:grpSpMkLst>
            <pc:docMk/>
            <pc:sldMk cId="0" sldId="364"/>
            <ac:grpSpMk id="5291" creationId="{00000000-0000-0000-0000-000000000000}"/>
          </ac:grpSpMkLst>
        </pc:grpChg>
        <pc:picChg chg="add mod">
          <ac:chgData name="Strenski, Dave" userId="b27d2de5-db43-4db0-a272-bdf20d3ea22d" providerId="ADAL" clId="{25116FD0-7D93-486D-AE90-BDDB658C2C13}" dt="2023-06-15T13:02:22.836" v="46" actId="14100"/>
          <ac:picMkLst>
            <pc:docMk/>
            <pc:sldMk cId="0" sldId="364"/>
            <ac:picMk id="3" creationId="{C8D129BD-3E20-F192-94CB-2FF98A9C232A}"/>
          </ac:picMkLst>
        </pc:picChg>
        <pc:picChg chg="add del mod">
          <ac:chgData name="Strenski, Dave" userId="b27d2de5-db43-4db0-a272-bdf20d3ea22d" providerId="ADAL" clId="{25116FD0-7D93-486D-AE90-BDDB658C2C13}" dt="2023-06-15T13:02:11.139" v="41" actId="478"/>
          <ac:picMkLst>
            <pc:docMk/>
            <pc:sldMk cId="0" sldId="364"/>
            <ac:picMk id="33" creationId="{1CE5195E-F08F-8A0B-253E-B120D4257119}"/>
          </ac:picMkLst>
        </pc:picChg>
      </pc:sldChg>
      <pc:sldChg chg="addSp delSp modSp del mod">
        <pc:chgData name="Strenski, Dave" userId="b27d2de5-db43-4db0-a272-bdf20d3ea22d" providerId="ADAL" clId="{25116FD0-7D93-486D-AE90-BDDB658C2C13}" dt="2023-06-15T13:05:09.047" v="56" actId="47"/>
        <pc:sldMkLst>
          <pc:docMk/>
          <pc:sldMk cId="234377188" sldId="370"/>
        </pc:sldMkLst>
        <pc:picChg chg="add mod">
          <ac:chgData name="Strenski, Dave" userId="b27d2de5-db43-4db0-a272-bdf20d3ea22d" providerId="ADAL" clId="{25116FD0-7D93-486D-AE90-BDDB658C2C13}" dt="2023-06-15T12:46:10.420" v="14" actId="14100"/>
          <ac:picMkLst>
            <pc:docMk/>
            <pc:sldMk cId="234377188" sldId="370"/>
            <ac:picMk id="5" creationId="{7DB9880C-6563-46E4-11B3-B27E988F2EFD}"/>
          </ac:picMkLst>
        </pc:picChg>
        <pc:picChg chg="del">
          <ac:chgData name="Strenski, Dave" userId="b27d2de5-db43-4db0-a272-bdf20d3ea22d" providerId="ADAL" clId="{25116FD0-7D93-486D-AE90-BDDB658C2C13}" dt="2023-06-15T12:45:49.381" v="9" actId="478"/>
          <ac:picMkLst>
            <pc:docMk/>
            <pc:sldMk cId="234377188" sldId="370"/>
            <ac:picMk id="6" creationId="{438AB400-5999-40BC-B5A3-C7F064F01F1A}"/>
          </ac:picMkLst>
        </pc:picChg>
      </pc:sldChg>
      <pc:sldChg chg="addSp delSp modSp mod">
        <pc:chgData name="Strenski, Dave" userId="b27d2de5-db43-4db0-a272-bdf20d3ea22d" providerId="ADAL" clId="{25116FD0-7D93-486D-AE90-BDDB658C2C13}" dt="2023-06-15T13:06:47.011" v="77" actId="1036"/>
        <pc:sldMkLst>
          <pc:docMk/>
          <pc:sldMk cId="2304436944" sldId="371"/>
        </pc:sldMkLst>
        <pc:picChg chg="del">
          <ac:chgData name="Strenski, Dave" userId="b27d2de5-db43-4db0-a272-bdf20d3ea22d" providerId="ADAL" clId="{25116FD0-7D93-486D-AE90-BDDB658C2C13}" dt="2023-06-15T12:47:24.372" v="15" actId="478"/>
          <ac:picMkLst>
            <pc:docMk/>
            <pc:sldMk cId="2304436944" sldId="371"/>
            <ac:picMk id="4" creationId="{00000000-0000-0000-0000-000000000000}"/>
          </ac:picMkLst>
        </pc:picChg>
        <pc:picChg chg="add mod">
          <ac:chgData name="Strenski, Dave" userId="b27d2de5-db43-4db0-a272-bdf20d3ea22d" providerId="ADAL" clId="{25116FD0-7D93-486D-AE90-BDDB658C2C13}" dt="2023-06-15T13:06:47.011" v="77" actId="1036"/>
          <ac:picMkLst>
            <pc:docMk/>
            <pc:sldMk cId="2304436944" sldId="371"/>
            <ac:picMk id="4" creationId="{79D9CE72-0FB7-EF4F-AA73-BA1C9EDD2FCD}"/>
          </ac:picMkLst>
        </pc:picChg>
        <pc:picChg chg="add del mod">
          <ac:chgData name="Strenski, Dave" userId="b27d2de5-db43-4db0-a272-bdf20d3ea22d" providerId="ADAL" clId="{25116FD0-7D93-486D-AE90-BDDB658C2C13}" dt="2023-06-15T13:06:22.258" v="57" actId="478"/>
          <ac:picMkLst>
            <pc:docMk/>
            <pc:sldMk cId="2304436944" sldId="371"/>
            <ac:picMk id="5" creationId="{7439BEAE-6FBC-CB36-9E56-8CE9BA17AB6B}"/>
          </ac:picMkLst>
        </pc:picChg>
      </pc:sldChg>
      <pc:sldChg chg="addSp delSp modSp mod">
        <pc:chgData name="Strenski, Dave" userId="b27d2de5-db43-4db0-a272-bdf20d3ea22d" providerId="ADAL" clId="{25116FD0-7D93-486D-AE90-BDDB658C2C13}" dt="2023-06-15T12:50:46.228" v="27" actId="14100"/>
        <pc:sldMkLst>
          <pc:docMk/>
          <pc:sldMk cId="2282979351" sldId="372"/>
        </pc:sldMkLst>
        <pc:picChg chg="del">
          <ac:chgData name="Strenski, Dave" userId="b27d2de5-db43-4db0-a272-bdf20d3ea22d" providerId="ADAL" clId="{25116FD0-7D93-486D-AE90-BDDB658C2C13}" dt="2023-06-15T12:50:32.519" v="22" actId="478"/>
          <ac:picMkLst>
            <pc:docMk/>
            <pc:sldMk cId="2282979351" sldId="372"/>
            <ac:picMk id="4" creationId="{00000000-0000-0000-0000-000000000000}"/>
          </ac:picMkLst>
        </pc:picChg>
        <pc:picChg chg="add mod">
          <ac:chgData name="Strenski, Dave" userId="b27d2de5-db43-4db0-a272-bdf20d3ea22d" providerId="ADAL" clId="{25116FD0-7D93-486D-AE90-BDDB658C2C13}" dt="2023-06-15T12:50:46.228" v="27" actId="14100"/>
          <ac:picMkLst>
            <pc:docMk/>
            <pc:sldMk cId="2282979351" sldId="372"/>
            <ac:picMk id="5" creationId="{40D07250-F9E9-6440-1282-FC791004C731}"/>
          </ac:picMkLst>
        </pc:picChg>
      </pc:sldChg>
      <pc:sldChg chg="del">
        <pc:chgData name="Strenski, Dave" userId="b27d2de5-db43-4db0-a272-bdf20d3ea22d" providerId="ADAL" clId="{25116FD0-7D93-486D-AE90-BDDB658C2C13}" dt="2023-06-15T12:44:10.310" v="6" actId="47"/>
        <pc:sldMkLst>
          <pc:docMk/>
          <pc:sldMk cId="3274971432" sldId="373"/>
        </pc:sldMkLst>
      </pc:sldChg>
      <pc:sldChg chg="del">
        <pc:chgData name="Strenski, Dave" userId="b27d2de5-db43-4db0-a272-bdf20d3ea22d" providerId="ADAL" clId="{25116FD0-7D93-486D-AE90-BDDB658C2C13}" dt="2023-06-15T12:44:11.154" v="7" actId="47"/>
        <pc:sldMkLst>
          <pc:docMk/>
          <pc:sldMk cId="2674666242" sldId="374"/>
        </pc:sldMkLst>
      </pc:sldChg>
      <pc:sldChg chg="del">
        <pc:chgData name="Strenski, Dave" userId="b27d2de5-db43-4db0-a272-bdf20d3ea22d" providerId="ADAL" clId="{25116FD0-7D93-486D-AE90-BDDB658C2C13}" dt="2023-06-15T12:44:13.060" v="8" actId="47"/>
        <pc:sldMkLst>
          <pc:docMk/>
          <pc:sldMk cId="4144850381" sldId="375"/>
        </pc:sldMkLst>
      </pc:sldChg>
      <pc:sldChg chg="add">
        <pc:chgData name="Strenski, Dave" userId="b27d2de5-db43-4db0-a272-bdf20d3ea22d" providerId="ADAL" clId="{25116FD0-7D93-486D-AE90-BDDB658C2C13}" dt="2023-06-15T13:03:38.407" v="49"/>
        <pc:sldMkLst>
          <pc:docMk/>
          <pc:sldMk cId="4042219549" sldId="377"/>
        </pc:sldMkLst>
      </pc:sldChg>
      <pc:sldChg chg="add ord">
        <pc:chgData name="Strenski, Dave" userId="b27d2de5-db43-4db0-a272-bdf20d3ea22d" providerId="ADAL" clId="{25116FD0-7D93-486D-AE90-BDDB658C2C13}" dt="2023-06-15T13:04:30.252" v="54"/>
        <pc:sldMkLst>
          <pc:docMk/>
          <pc:sldMk cId="4014723254" sldId="3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36CA68A-6B4D-416E-898D-58B88851A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7150" y="720725"/>
            <a:ext cx="4660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FF1C3B1-D0B7-4048-A468-74D163011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00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+mn-ea"/>
        <a:cs typeface="+mn-cs"/>
      </a:defRPr>
    </a:lvl1pPr>
    <a:lvl2pPr marL="5080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0175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527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367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A7FCD-53CD-46A1-8F7E-C8A7D0906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E2CE12-1F7E-46D7-A73A-918F3CD06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831912A-0CC0-406C-B4DC-74E522F7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9B11A2-6511-40E6-A3A1-AA65270EE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39BBBA-9B19-4D6E-B5C4-9844569CC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BF629D-84B3-4300-8D95-2A87E64F5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EC2EA1-2912-4A1C-BB57-6A3E700DA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5888D62-3A0B-4BA4-82FB-DFF70932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15FC8C-75AC-4A55-A81C-ACAF2A7B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943F59-26D6-4608-9ED0-F2B20431A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46A8165-7A94-40A1-9807-FAA3D1435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690563"/>
            <a:ext cx="8550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244725"/>
            <a:ext cx="85502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69375" y="7254875"/>
            <a:ext cx="9207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r>
              <a:rPr lang="en-US"/>
              <a:t>Slide </a:t>
            </a:r>
            <a:fld id="{19F795E0-1B64-49FC-890D-525E10B8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jpeg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image" Target="../media/image33.png"/><Relationship Id="rId5" Type="http://schemas.openxmlformats.org/officeDocument/2006/relationships/image" Target="../media/image26.wmf"/><Relationship Id="rId10" Type="http://schemas.openxmlformats.org/officeDocument/2006/relationships/image" Target="../media/image31.jpeg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image" Target="../media/image34.png"/><Relationship Id="rId5" Type="http://schemas.openxmlformats.org/officeDocument/2006/relationships/image" Target="../media/image26.wmf"/><Relationship Id="rId10" Type="http://schemas.openxmlformats.org/officeDocument/2006/relationships/image" Target="../media/image31.jpeg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image" Target="../media/image26.wmf"/><Relationship Id="rId10" Type="http://schemas.openxmlformats.org/officeDocument/2006/relationships/image" Target="../media/image31.jpeg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F7841C0-A65D-486F-A161-857930B1E13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50825" y="6218238"/>
            <a:ext cx="2954583" cy="12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3600" b="1" dirty="0"/>
              <a:t>Dave </a:t>
            </a:r>
            <a:r>
              <a:rPr lang="en-US" sz="3600" b="1" dirty="0" err="1"/>
              <a:t>Strenski</a:t>
            </a:r>
            <a:endParaRPr lang="en-US" sz="3600" b="1" dirty="0"/>
          </a:p>
          <a:p>
            <a:r>
              <a:rPr lang="en-US" sz="3600" b="1" dirty="0"/>
              <a:t>March 2023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19101" y="0"/>
            <a:ext cx="9230342" cy="12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3600" b="1" dirty="0"/>
              <a:t>Learning about solar power, the life and death of an electron.</a:t>
            </a:r>
          </a:p>
        </p:txBody>
      </p:sp>
      <p:pic>
        <p:nvPicPr>
          <p:cNvPr id="2053" name="Picture 5" descr="SolarYpsi_tshirt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5440363"/>
            <a:ext cx="4164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6556" y="1371600"/>
            <a:ext cx="451288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14"/>
          <p:cNvSpPr txBox="1">
            <a:spLocks noChangeArrowheads="1"/>
          </p:cNvSpPr>
          <p:nvPr/>
        </p:nvSpPr>
        <p:spPr bwMode="auto">
          <a:xfrm rot="540000">
            <a:off x="6369552" y="3442317"/>
            <a:ext cx="2438737" cy="96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2800" b="1" dirty="0"/>
              <a:t>He was always</a:t>
            </a:r>
          </a:p>
          <a:p>
            <a:pPr algn="ctr"/>
            <a:r>
              <a:rPr lang="en-US" sz="2800" b="1" dirty="0"/>
              <a:t>so negative</a:t>
            </a:r>
          </a:p>
        </p:txBody>
      </p: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1480008" y="3810000"/>
            <a:ext cx="2071649" cy="5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2800" b="1" dirty="0"/>
              <a:t>Baby Minus</a:t>
            </a:r>
          </a:p>
        </p:txBody>
      </p:sp>
      <p:pic>
        <p:nvPicPr>
          <p:cNvPr id="4" name="Picture 3" descr="A cartoon of a bird carrying a baby&#10;&#10;Description automatically generated">
            <a:extLst>
              <a:ext uri="{FF2B5EF4-FFF2-40B4-BE49-F238E27FC236}">
                <a16:creationId xmlns:a16="http://schemas.microsoft.com/office/drawing/2014/main" id="{4A27A961-115F-B734-AA24-ECB1CE443F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1" y="2190750"/>
            <a:ext cx="4038600" cy="3009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xplosion 1 59"/>
          <p:cNvSpPr/>
          <p:nvPr/>
        </p:nvSpPr>
        <p:spPr>
          <a:xfrm>
            <a:off x="8466138" y="2763838"/>
            <a:ext cx="1423987" cy="1900237"/>
          </a:xfrm>
          <a:prstGeom prst="irregularSeal1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87375" y="4922838"/>
            <a:ext cx="720725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87375" y="3713163"/>
            <a:ext cx="7207250" cy="3195637"/>
          </a:xfrm>
          <a:prstGeom prst="cube">
            <a:avLst>
              <a:gd name="adj" fmla="val 62584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99AEEC0-9879-4DBC-B087-8CBF17D90D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222" name="Litebulb"/>
          <p:cNvSpPr>
            <a:spLocks noEditPoints="1" noChangeArrowheads="1"/>
          </p:cNvSpPr>
          <p:nvPr/>
        </p:nvSpPr>
        <p:spPr bwMode="auto">
          <a:xfrm rot="5400000">
            <a:off x="8450263" y="3040062"/>
            <a:ext cx="1079500" cy="1216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7375" y="2590800"/>
            <a:ext cx="7207250" cy="3195638"/>
          </a:xfrm>
          <a:prstGeom prst="cube">
            <a:avLst>
              <a:gd name="adj" fmla="val 62584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87375" y="2417763"/>
            <a:ext cx="209550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598738" y="2417763"/>
            <a:ext cx="2514600" cy="258762"/>
          </a:xfrm>
          <a:prstGeom prst="cube">
            <a:avLst>
              <a:gd name="adj" fmla="val 3678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3184525" y="2417763"/>
            <a:ext cx="209550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5197475" y="2417763"/>
            <a:ext cx="2430463" cy="258762"/>
          </a:xfrm>
          <a:prstGeom prst="cube">
            <a:avLst>
              <a:gd name="adj" fmla="val 3678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699125" y="2417763"/>
            <a:ext cx="209550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65" name="TextBox 76"/>
          <p:cNvSpPr txBox="1">
            <a:spLocks noChangeArrowheads="1"/>
          </p:cNvSpPr>
          <p:nvPr/>
        </p:nvSpPr>
        <p:spPr bwMode="auto">
          <a:xfrm>
            <a:off x="1879600" y="6989763"/>
            <a:ext cx="2937271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dirty="0"/>
              <a:t>holes migrate down</a:t>
            </a:r>
          </a:p>
        </p:txBody>
      </p:sp>
      <p:sp>
        <p:nvSpPr>
          <p:cNvPr id="79" name="TextBox 76"/>
          <p:cNvSpPr txBox="1">
            <a:spLocks noChangeArrowheads="1"/>
          </p:cNvSpPr>
          <p:nvPr/>
        </p:nvSpPr>
        <p:spPr bwMode="auto">
          <a:xfrm>
            <a:off x="2113453" y="2971800"/>
            <a:ext cx="1696547" cy="9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dirty="0"/>
              <a:t>electrons</a:t>
            </a:r>
          </a:p>
          <a:p>
            <a:r>
              <a:rPr lang="en-US" dirty="0"/>
              <a:t>migrate up</a:t>
            </a:r>
          </a:p>
        </p:txBody>
      </p:sp>
      <p:sp>
        <p:nvSpPr>
          <p:cNvPr id="93" name="TextBox 79"/>
          <p:cNvSpPr txBox="1">
            <a:spLocks noChangeArrowheads="1"/>
          </p:cNvSpPr>
          <p:nvPr/>
        </p:nvSpPr>
        <p:spPr bwMode="auto">
          <a:xfrm rot="-5400000">
            <a:off x="-307203" y="3079750"/>
            <a:ext cx="1038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dirty="0"/>
              <a:t>photons</a:t>
            </a:r>
          </a:p>
        </p:txBody>
      </p:sp>
      <p:sp>
        <p:nvSpPr>
          <p:cNvPr id="90" name="Oval 89"/>
          <p:cNvSpPr/>
          <p:nvPr/>
        </p:nvSpPr>
        <p:spPr>
          <a:xfrm>
            <a:off x="1271614" y="-238125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" name="Group 93"/>
          <p:cNvGrpSpPr>
            <a:grpSpLocks/>
          </p:cNvGrpSpPr>
          <p:nvPr/>
        </p:nvGrpSpPr>
        <p:grpSpPr bwMode="auto">
          <a:xfrm>
            <a:off x="5104318" y="4888403"/>
            <a:ext cx="168273" cy="173059"/>
            <a:chOff x="2286000" y="838200"/>
            <a:chExt cx="152400" cy="152400"/>
          </a:xfrm>
        </p:grpSpPr>
        <p:sp>
          <p:nvSpPr>
            <p:cNvPr id="94" name="Oval 93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7162800" y="1771305"/>
            <a:ext cx="0" cy="1337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162800" y="5638800"/>
            <a:ext cx="0" cy="1337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66517" y="1775297"/>
            <a:ext cx="14478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7166518" y="6975821"/>
            <a:ext cx="1215482" cy="13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8376424" y="3668344"/>
            <a:ext cx="5576" cy="33416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8614317" y="1775298"/>
            <a:ext cx="0" cy="1721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93"/>
          <p:cNvGrpSpPr>
            <a:grpSpLocks/>
          </p:cNvGrpSpPr>
          <p:nvPr/>
        </p:nvGrpSpPr>
        <p:grpSpPr bwMode="auto">
          <a:xfrm>
            <a:off x="4202135" y="5524534"/>
            <a:ext cx="168273" cy="173059"/>
            <a:chOff x="2286000" y="838200"/>
            <a:chExt cx="152400" cy="152400"/>
          </a:xfrm>
        </p:grpSpPr>
        <p:sp>
          <p:nvSpPr>
            <p:cNvPr id="111" name="Oval 110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93"/>
          <p:cNvGrpSpPr>
            <a:grpSpLocks/>
          </p:cNvGrpSpPr>
          <p:nvPr/>
        </p:nvGrpSpPr>
        <p:grpSpPr bwMode="auto">
          <a:xfrm>
            <a:off x="6842127" y="4267200"/>
            <a:ext cx="168273" cy="173059"/>
            <a:chOff x="2286000" y="838200"/>
            <a:chExt cx="152400" cy="152400"/>
          </a:xfrm>
        </p:grpSpPr>
        <p:sp>
          <p:nvSpPr>
            <p:cNvPr id="114" name="Oval 113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93"/>
          <p:cNvGrpSpPr>
            <a:grpSpLocks/>
          </p:cNvGrpSpPr>
          <p:nvPr/>
        </p:nvGrpSpPr>
        <p:grpSpPr bwMode="auto">
          <a:xfrm>
            <a:off x="4572000" y="3657600"/>
            <a:ext cx="168273" cy="173059"/>
            <a:chOff x="2286000" y="838200"/>
            <a:chExt cx="152400" cy="152400"/>
          </a:xfrm>
        </p:grpSpPr>
        <p:sp>
          <p:nvSpPr>
            <p:cNvPr id="117" name="Oval 116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93"/>
          <p:cNvGrpSpPr>
            <a:grpSpLocks/>
          </p:cNvGrpSpPr>
          <p:nvPr/>
        </p:nvGrpSpPr>
        <p:grpSpPr bwMode="auto">
          <a:xfrm>
            <a:off x="3048000" y="5105400"/>
            <a:ext cx="168273" cy="173059"/>
            <a:chOff x="2286000" y="838200"/>
            <a:chExt cx="152400" cy="152400"/>
          </a:xfrm>
        </p:grpSpPr>
        <p:sp>
          <p:nvSpPr>
            <p:cNvPr id="120" name="Oval 119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93"/>
          <p:cNvGrpSpPr>
            <a:grpSpLocks/>
          </p:cNvGrpSpPr>
          <p:nvPr/>
        </p:nvGrpSpPr>
        <p:grpSpPr bwMode="auto">
          <a:xfrm>
            <a:off x="1355727" y="5105400"/>
            <a:ext cx="168273" cy="173059"/>
            <a:chOff x="2286000" y="838200"/>
            <a:chExt cx="152400" cy="152400"/>
          </a:xfrm>
        </p:grpSpPr>
        <p:sp>
          <p:nvSpPr>
            <p:cNvPr id="123" name="Oval 122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93"/>
          <p:cNvGrpSpPr>
            <a:grpSpLocks/>
          </p:cNvGrpSpPr>
          <p:nvPr/>
        </p:nvGrpSpPr>
        <p:grpSpPr bwMode="auto">
          <a:xfrm>
            <a:off x="3048000" y="6172200"/>
            <a:ext cx="168273" cy="173059"/>
            <a:chOff x="2286000" y="838200"/>
            <a:chExt cx="152400" cy="152400"/>
          </a:xfrm>
        </p:grpSpPr>
        <p:sp>
          <p:nvSpPr>
            <p:cNvPr id="126" name="Oval 125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Oval 140"/>
          <p:cNvSpPr/>
          <p:nvPr/>
        </p:nvSpPr>
        <p:spPr>
          <a:xfrm>
            <a:off x="2682875" y="-321077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30972" y="-245115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-436118" y="1295400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-295293" y="381000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-488626" y="2409477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-320351" y="3496487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8163E-7 L 0.41508 0.58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4" y="293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636E-6 -1.50327E-6 C 0.00316 -0.00633 0.00806 -0.01062 0.01232 -0.01593 C 0.01421 -0.01838 0.01895 -0.02165 0.01895 -0.02165 C 0.02668 -0.03676 0.03205 -0.04146 0.03552 -0.06046 C 0.03473 -0.0819 0.03504 -0.10008 0.02889 -0.11928 C 0.02747 -0.12377 0.02494 -0.12786 0.02336 -0.13215 C 0.02242 -0.1348 0.02194 -0.13787 0.02116 -0.14073 C 0.02084 -0.14216 0.02005 -0.14502 0.02005 -0.14502 C 0.01895 -0.15972 0.01895 -0.15462 0.01895 -0.16074 L 0.02005 -0.33578 L 0.16525 -0.33006 L 0.16194 -0.11193 L 0.20739 -0.10335 L 0.20408 -0.06618 L 0.16636 -0.08619 C 0.12895 -0.09028 0.14331 -0.10008 0.13858 -0.0819 C 0.13842 -0.08129 0.13779 -0.08088 0.13747 -0.08047 L 0.14079 0.33844 L 0.02116 0.33558 L 0.01784 0.16769 L -0.00331 0.01001 " pathEditMode="relative" ptsTypes="ffffffffAAAAAAffAAAAA">
                                      <p:cBhvr>
                                        <p:cTn id="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8 0.00122 L 0.32813 0.501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6" y="2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717E-6 1.50327E-6 C 0.00079 -0.00327 0.0011 -0.00674 0.00221 -0.01001 C 0.00505 -0.01859 0.00852 -0.02472 0.00994 -0.03432 C 0.00915 -0.04759 0.00978 -0.05699 0.00442 -0.06741 C 0.00284 -0.07741 0.00394 -0.07231 0.0011 -0.08313 C 0.00079 -0.08456 1.71717E-6 -0.08742 1.71717E-6 -0.08742 L 0.05761 -0.16647 L 0.2994 -0.16361 L 0.25063 -0.09171 L 0.24621 -0.25674 L 0.39141 -0.25388 L 0.38699 -0.02431 L 0.43245 -0.02288 L 0.43245 0.01143 L 0.36474 -0.01287 L 0.36916 0.42177 L 0.25063 0.41319 C 0.24874 0.35682 0.27067 0.2886 0.244 0.24387 C 0.23832 0.23427 0.22869 0.23059 0.22064 0.22528 C 0.20739 0.2167 0.19555 0.21139 0.18071 0.20813 C 0.17629 0.20527 0.17172 0.20424 0.16745 0.20098 C 0.15988 0.19505 0.15136 0.18729 0.14299 0.18362 C 0.14157 0.18219 0.14015 0.18035 0.13857 0.17933 C 0.13715 0.17851 0.13542 0.17892 0.13415 0.1779 C 0.13305 0.17688 0.13289 0.17463 0.13194 0.17361 C 0.13068 0.17218 0.12879 0.17197 0.12752 0.17075 C 0.12232 0.16605 0.11837 0.15992 0.11206 0.15788 C 0.10685 0.15114 0.10148 0.1446 0.09643 0.13786 C 0.09359 0.13419 0.09217 0.13051 0.0887 0.12765 C 0.08728 0.12234 0.08002 0.11315 0.07765 0.10906 C 0.07055 0.09701 0.06502 0.0819 0.0565 0.07169 C 0.05382 0.06474 0.04687 0.05147 0.04214 0.04738 C 0.03898 0.04125 0.03062 0.03063 0.02557 0.02737 C 0.02178 0.02001 0.01562 0.0147 0.00994 0.01 C 0.00868 0.00898 0.00789 0.00674 0.00663 0.00572 C -0.003 -0.00266 0.01057 0.01368 1.71717E-6 1.50327E-6 Z " pathEditMode="relative" ptsTypes="fffffAAAAAAAAAAAffffffffffffffffffff">
                                      <p:cBhvr>
                                        <p:cTn id="1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182E-6 -1.83673E-6 L 0.47396 0.657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0" y="328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768E-6 -6.73469E-6 C 0.00474 -0.00143 0.00726 -0.00347 0.01153 -0.00592 C 0.01374 -0.00715 0.01847 -0.00878 0.01847 -0.00878 C 0.01958 -0.0098 0.02068 -0.01103 0.02194 -0.01184 C 0.02305 -0.01245 0.02431 -0.01245 0.02526 -0.01327 C 0.02668 -0.0145 0.02747 -0.01654 0.02873 -0.01776 C 0.03094 -0.02001 0.03331 -0.02164 0.03567 -0.02368 C 0.03804 -0.02572 0.04262 -0.0296 0.04262 -0.0296 C 0.04641 -0.03715 0.04814 -0.0447 0.05177 -0.05205 C 0.05351 -0.06143 0.05209 -0.0545 0.05414 -0.06245 C 0.05446 -0.06388 0.05524 -0.06694 0.05524 -0.06694 L 0.19792 -0.24837 L 0.19224 -0.41654 L 0.33713 -0.41511 L 0.33365 -0.18735 L 0.37974 -0.18878 L 0.37863 -0.14572 L 0.31535 -0.17103 L 0.31408 0.25755 L 0.19571 0.25448 L 0.19224 0.08938 L -1.76768E-6 -6.73469E-6 Z " pathEditMode="relative" ptsTypes="ffffffffffAAAAAAAAAAAf">
                                      <p:cBhvr>
                                        <p:cTn id="1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162E-6 9.80392E-7 L 0.44523 0.655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4" y="32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5098E-6 C 0.0011 -0.01757 0.00204 -0.02104 -6.11111E-6 -0.04003 C -0.00111 -0.05106 -0.00159 -0.04657 -0.00553 -0.05311 C -0.01074 -0.06168 -0.01484 -0.07149 -0.01989 -0.08027 C -0.02195 -0.08803 -0.02494 -0.09396 -0.02984 -0.09886 C -0.03441 -0.1107 -0.04041 -0.12132 -0.04657 -0.13195 C -0.04767 -0.13889 -0.04909 -0.14318 -0.05209 -0.1491 C -0.05241 -0.15155 -0.05272 -0.154 -0.0532 -0.15625 C -0.05383 -0.15931 -0.05541 -0.16503 -0.05541 -0.16503 C -0.05604 -0.17504 -0.05761 -0.18505 -0.05761 -0.19506 L 0.0909 -0.39297 L 0.3338 -0.40319 L 0.28393 -0.33844 L 0.28614 -0.49632 L 0.42802 -0.49775 L 0.42471 -0.26961 L 0.47127 -0.27104 L 0.46906 -0.22958 L 0.40356 -0.25531 L 0.40356 0.17647 L 0.28503 0.16932 L 0.28172 0.00572 C 0.27004 -0.00021 0.25536 -0.00082 0.24289 -0.00286 C 0.23768 -0.00245 0.23247 -0.00225 0.22727 -0.00143 C 0.223 -0.00082 0.21464 0.00674 0.2118 0.00858 C 0.20659 0.01205 0.20091 0.01409 0.19523 0.01593 C 0.17613 0.02206 0.15577 0.02185 0.13636 0.02308 C 0.12578 0.02512 0.116 0.02757 0.10542 0.0288 C 0.08806 0.02839 0.0707 0.02819 0.05334 0.02737 C 0.04923 0.02716 0.04229 0.01879 0.03771 0.01593 C 0.03045 0.01144 0.02446 0.00858 0.01672 0.00572 C 0.01499 0.00511 0.00899 0.0047 0.00899 0.00143 L -6.11111E-6 4.5098E-6 Z " pathEditMode="relative" ptsTypes="fffffffffAAAAAAAAAAAAffffffffffAf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121E-6 3.92157E-6 L 0.34565 0.488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82" y="24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626E-6 -2.7451E-6 C 0.00315 -0.00408 0.00568 -0.00878 0.00884 -0.01286 C 0.01073 -0.02042 0.00931 -0.01593 0.01436 -0.02573 C 0.01704 -0.03084 0.01799 -0.04105 0.01878 -0.04718 C 0.01799 -0.05575 0.01815 -0.06474 0.01657 -0.07312 C 0.01562 -0.07822 0.01436 -0.08231 0.01436 -0.08741 L 0.20612 -0.33272 L 0.4446 -0.33558 L 0.40025 -0.26817 L 0.39583 -0.44035 L 0.54214 -0.43892 L 0.54324 -0.21793 L 0.58538 -0.21221 L 0.58428 -0.17647 L 0.51767 -0.2022 L 0.51878 0.23244 L 0.40136 0.221 C 0.39473 0.06291 0.43387 0.05393 0.37689 0.06455 C 0.36616 0.06925 0.35385 0.07006 0.34249 0.0719 C 0.33712 0.07415 0.33144 0.07435 0.32591 0.07619 C 0.31802 0.07884 0.31234 0.08089 0.30382 0.08191 C 0.29088 0.08742 0.2773 0.08742 0.26389 0.09049 C 0.24511 0.09498 0.22743 0.10254 0.20833 0.10478 C 0.19223 0.10887 0.17708 0.10703 0.16067 0.10621 C 0.14536 0.10376 0.13052 0.09988 0.11521 0.09764 C 0.10448 0.09294 0.09296 0.09192 0.08207 0.08763 C 0.07007 0.08293 0.05808 0.0768 0.04656 0.07047 C 0.03898 0.06618 0.03046 0.0625 0.0232 0.0574 C 0.02083 0.05576 0.01878 0.05352 0.01657 0.05168 C 0.01547 0.05066 0.01326 0.04882 0.01326 0.04882 C 0.01247 0.04739 0.01215 0.04555 0.01105 0.04453 C 0.0101 0.04351 0.00852 0.04412 0.00773 0.0431 C 0.00189 0.03554 0.01215 0.04126 0.00331 0.03738 C 0.00205 0.03228 -0.00442 0.02451 -0.00442 0.02451 C -0.00553 0.019 -0.00726 0.0141 -0.00884 0.00879 C -0.00947 0.00675 -0.01042 0.00491 -0.01105 0.00286 C -0.01152 0.00143 -0.01326 -0.00102 -0.01215 -0.00142 C -0.00837 -0.00306 -0.00411 -2.7451E-6 -2.62626E-6 -2.7451E-6 Z " pathEditMode="relative" ptsTypes="fffffAAAAAAAAAAAffffffffffffffffffffff">
                                      <p:cBhvr>
                                        <p:cTn id="2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788E-6 1.56863E-6 L 0.35086 0.482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241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202E-6 -5.4902E-6 C 0.00189 -0.00981 0.00473 -0.01921 0.00662 -0.02881 C 0.0082 -0.03677 0.00899 -0.04535 0.01104 -0.05311 C 0.01278 -0.07497 0.01404 -0.09743 0.00994 -0.11908 C 0.00851 -0.13767 0.00678 -0.15667 0.00441 -0.17505 C 0.00362 -0.18935 -0.00095 -0.21161 0.00441 -0.22529 L 0.2028 -0.4851 L 0.4468 -0.48939 L 0.39804 -0.41463 L 0.39472 -0.58109 L 0.54103 -0.57823 L 0.53771 -0.35295 L 0.58206 -0.35295 L 0.58206 -0.31721 L 0.51767 -0.33579 L 0.51656 0.09313 L 0.39251 0.08598 C 0.39141 0.03186 0.39156 -0.02227 0.3892 -0.07619 C 0.38888 -0.08314 0.38541 -0.07129 0.38351 -0.06884 C 0.38131 -0.06598 0.37846 -0.06373 0.37578 -0.06169 C 0.36426 -0.05311 0.34974 -0.04433 0.33696 -0.04024 C 0.33112 -0.03514 0.32386 -0.0331 0.31707 -0.03024 C 0.31581 -0.02962 0.31502 -0.02819 0.31375 -0.02738 C 0.30997 -0.02493 0.30571 -0.02431 0.3016 -0.02309 C 0.29671 -0.02145 0.29087 -0.01798 0.28598 -0.01594 C 0.27919 -0.01308 0.27193 -0.01288 0.26499 -0.01145 C 0.2593 -0.01022 0.25378 -0.00736 0.24826 -0.00573 C 0.235 -0.00185 0.22095 0.00122 0.20738 0.00285 C 0.19333 0.00449 0.17929 0.00612 0.16524 0.00857 C 0.16003 0.00939 0.14961 0.01143 0.14961 0.01143 C 0.12704 0.01102 0.10463 0.01102 0.08206 0.01 C 0.07212 0.00959 0.05208 0.00714 0.05208 0.00714 C 0.03471 0.00265 0.01767 -5.4902E-6 -7.0202E-6 -5.4902E-6 Z " pathEditMode="relative" ptsTypes="fffffAAAAAAAAAAAfffffffffffffffff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586E-6 1.43791E-6 L 0.16746 0.205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5" y="102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768E-6 -1.96078E-6 C -0.00742 0.00184 -0.01483 0.00225 -0.02209 0.0045 C -0.02762 0.00388 -0.03346 0.0045 -0.03882 0.00286 C -0.04245 0.00164 -0.04514 -0.00265 -0.04877 -0.00429 C -0.05208 -0.0098 -0.05555 -0.01286 -0.05871 -0.01858 C -0.06234 -0.02532 -0.06408 -0.03329 -0.06755 -0.04003 C -0.06865 -0.04738 -0.07007 -0.05453 -0.07197 -0.06168 C -0.07339 -0.09129 -0.07307 -0.07781 -0.07307 -0.10171 L 0.11206 -0.35151 L 0.61206 -0.35294 L 0.56771 -0.28676 L 0.5644 -0.44464 L 0.71181 -0.44464 L 0.70739 -0.20935 L 0.75284 -0.21793 L 0.75395 -0.18219 L 0.68293 -0.20792 L 0.68513 0.22815 L 0.5655 0.22386 C 0.56282 0.17035 0.56203 0.11663 0.55761 0.06332 C 0.55745 0.06087 0.55366 0.06353 0.55209 0.06475 C 0.54577 0.06924 0.54088 0.07496 0.53441 0.07905 C 0.51736 0.09008 0.50221 0.11009 0.48343 0.11622 C 0.47806 0.12092 0.4708 0.12439 0.46449 0.12643 C 0.4506 0.13542 0.4334 0.14175 0.41793 0.14502 C 0.41146 0.14788 0.40546 0.15176 0.39915 0.15503 C 0.39331 0.15809 0.38731 0.15789 0.38147 0.16075 C 0.36206 0.16994 0.34344 0.17647 0.3226 0.17933 C 0.30745 0.17893 0.2923 0.17893 0.27715 0.1779 C 0.26657 0.17709 0.25553 0.17259 0.24511 0.17076 C 0.22901 0.16381 0.21165 0.16279 0.19508 0.15932 C 0.19397 0.15891 0.19287 0.1583 0.19176 0.15789 C 0.18987 0.15728 0.18798 0.15707 0.18624 0.15646 C 0.17756 0.15319 0.16951 0.14686 0.16083 0.14502 C 0.15894 0.14359 0.1572 0.14196 0.15531 0.14073 C 0.1542 0.14012 0.15294 0.14012 0.15199 0.1393 C 0.15104 0.13869 0.15057 0.13705 0.14962 0.13644 C 0.14757 0.13501 0.14489 0.13522 0.14299 0.13358 C 0.13542 0.12705 0.12721 0.1199 0.11869 0.11622 C 0.11143 0.10376 0.0988 0.09661 0.08981 0.0862 C 0.08744 0.08354 0.08539 0.08048 0.08318 0.07762 C 0.08128 0.07517 0.07655 0.0719 0.07655 0.0719 C 0.07402 0.067 0.07039 0.06475 0.06771 0.06026 C 0.06692 0.05883 0.06645 0.05699 0.0655 0.05597 C 0.06345 0.05372 0.05871 0.05025 0.05871 0.05025 C 0.04767 0.03105 0.03315 0.01348 0.01784 -1.96078E-6 C 0.01358 -0.00388 0.00884 -0.00857 0.00332 -0.00857 L -1.76768E-6 -1.96078E-6 Z " pathEditMode="relative" ptsTypes="fffffffAAAAAAAAAAAffffffffffffffffffffffffffffAf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1" grpId="0" animBg="1"/>
      <p:bldP spid="155" grpId="0" animBg="1"/>
      <p:bldP spid="169" grpId="0" animBg="1"/>
      <p:bldP spid="183" grpId="0" animBg="1"/>
      <p:bldP spid="197" grpId="0" animBg="1"/>
      <p:bldP spid="2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olar, solar energy, solar power, solar panel&#10;&#10;Description automatically generated">
            <a:extLst>
              <a:ext uri="{FF2B5EF4-FFF2-40B4-BE49-F238E27FC236}">
                <a16:creationId xmlns:a16="http://schemas.microsoft.com/office/drawing/2014/main" id="{EABA0001-985F-1F81-F9AB-3E0084900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26" y="4364401"/>
            <a:ext cx="3832799" cy="287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567" y="4365398"/>
            <a:ext cx="3222822" cy="2626360"/>
          </a:xfrm>
          <a:prstGeom prst="rect">
            <a:avLst/>
          </a:prstGeom>
        </p:spPr>
      </p:pic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2864B114-BF08-4389-A153-3D850FF1844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71" name="Picture 15" descr="C:\Documents and Settings\stren\My Documents\Dave\Co_opSolar\Pictures\p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" y="3627120"/>
            <a:ext cx="2332990" cy="359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6" descr="C:\Documents and Settings\stren\My Documents\Dave\Co_opSolar\Pictures\p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9919"/>
            <a:ext cx="2207260" cy="22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24"/>
          <p:cNvSpPr txBox="1">
            <a:spLocks noChangeArrowheads="1"/>
          </p:cNvSpPr>
          <p:nvPr/>
        </p:nvSpPr>
        <p:spPr bwMode="auto">
          <a:xfrm>
            <a:off x="167640" y="0"/>
            <a:ext cx="4851256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dirty="0"/>
              <a:t>Mono and Polycrystalline Silicon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26" t="11396" b="9592"/>
          <a:stretch/>
        </p:blipFill>
        <p:spPr>
          <a:xfrm>
            <a:off x="6964399" y="533400"/>
            <a:ext cx="3105603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AB7B22-5486-4B24-89AC-AB3546C2D4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071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B5C4A-641D-4DB4-BCFF-FCC00FDA40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518375"/>
            <a:ext cx="1861864" cy="3504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C44488-D1B1-4E37-BE49-FEC996EDC4E6}"/>
              </a:ext>
            </a:extLst>
          </p:cNvPr>
          <p:cNvSpPr txBox="1"/>
          <p:nvPr/>
        </p:nvSpPr>
        <p:spPr>
          <a:xfrm>
            <a:off x="1101923" y="1320800"/>
            <a:ext cx="11176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60 cell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435C07-01FF-49DB-B9AE-B38842F116E4}"/>
              </a:ext>
            </a:extLst>
          </p:cNvPr>
          <p:cNvSpPr txBox="1"/>
          <p:nvPr/>
        </p:nvSpPr>
        <p:spPr>
          <a:xfrm>
            <a:off x="3021576" y="2166372"/>
            <a:ext cx="155042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72 cell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40” x 79”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450-watts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A73F7A-ABA2-4DBA-84D5-D7C8F3ADB9BF}"/>
              </a:ext>
            </a:extLst>
          </p:cNvPr>
          <p:cNvSpPr txBox="1"/>
          <p:nvPr/>
        </p:nvSpPr>
        <p:spPr>
          <a:xfrm>
            <a:off x="1960" y="693003"/>
            <a:ext cx="125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66”tall</a:t>
            </a:r>
          </a:p>
          <a:p>
            <a:r>
              <a:rPr lang="en-US" sz="1800" dirty="0"/>
              <a:t>380W</a:t>
            </a:r>
          </a:p>
        </p:txBody>
      </p:sp>
      <p:pic>
        <p:nvPicPr>
          <p:cNvPr id="1026" name="Picture 2" descr="Jinko 355W-375W Tiger LM 60HC Black - SolarShare">
            <a:extLst>
              <a:ext uri="{FF2B5EF4-FFF2-40B4-BE49-F238E27FC236}">
                <a16:creationId xmlns:a16="http://schemas.microsoft.com/office/drawing/2014/main" id="{7665CC7D-C04A-4B7F-B318-34EF76BE4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35" r="20265"/>
          <a:stretch/>
        </p:blipFill>
        <p:spPr bwMode="auto">
          <a:xfrm>
            <a:off x="4890347" y="441189"/>
            <a:ext cx="2000085" cy="3521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2D6784-B4A4-4FA9-B8B2-492D8C9ABDFD}"/>
              </a:ext>
            </a:extLst>
          </p:cNvPr>
          <p:cNvSpPr txBox="1"/>
          <p:nvPr/>
        </p:nvSpPr>
        <p:spPr>
          <a:xfrm>
            <a:off x="5181600" y="1143000"/>
            <a:ext cx="13965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split-cell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D6B72-DF83-4DA0-98A1-F60F88AAFCDD}"/>
              </a:ext>
            </a:extLst>
          </p:cNvPr>
          <p:cNvSpPr txBox="1"/>
          <p:nvPr/>
        </p:nvSpPr>
        <p:spPr>
          <a:xfrm>
            <a:off x="2819400" y="6350169"/>
            <a:ext cx="910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Tesla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517297-E8C4-486F-9ABF-93BEB14D3545}"/>
              </a:ext>
            </a:extLst>
          </p:cNvPr>
          <p:cNvSpPr txBox="1"/>
          <p:nvPr/>
        </p:nvSpPr>
        <p:spPr>
          <a:xfrm>
            <a:off x="8400207" y="6752820"/>
            <a:ext cx="15504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Uni-Solar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004E52-D752-4E4E-B6FF-D318091A5585}"/>
              </a:ext>
            </a:extLst>
          </p:cNvPr>
          <p:cNvSpPr txBox="1"/>
          <p:nvPr/>
        </p:nvSpPr>
        <p:spPr>
          <a:xfrm>
            <a:off x="6288090" y="4292769"/>
            <a:ext cx="28873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Amorphous Silicon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E631ED-851A-4D3C-801C-D0DFBA9ECD86}"/>
              </a:ext>
            </a:extLst>
          </p:cNvPr>
          <p:cNvSpPr txBox="1"/>
          <p:nvPr/>
        </p:nvSpPr>
        <p:spPr>
          <a:xfrm>
            <a:off x="1040376" y="4292769"/>
            <a:ext cx="15504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Uni-Solar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91961A-8257-4FAA-8496-F1EF0F41BB1F}"/>
              </a:ext>
            </a:extLst>
          </p:cNvPr>
          <p:cNvSpPr txBox="1"/>
          <p:nvPr/>
        </p:nvSpPr>
        <p:spPr>
          <a:xfrm>
            <a:off x="7812027" y="900373"/>
            <a:ext cx="19159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PowerHome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8A2A73C-86CA-4799-942F-8538787ACA6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099" name="Group 965"/>
          <p:cNvGrpSpPr>
            <a:grpSpLocks/>
          </p:cNvGrpSpPr>
          <p:nvPr/>
        </p:nvGrpSpPr>
        <p:grpSpPr bwMode="auto">
          <a:xfrm>
            <a:off x="717550" y="5370513"/>
            <a:ext cx="239713" cy="242887"/>
            <a:chOff x="540" y="13056"/>
            <a:chExt cx="432" cy="352"/>
          </a:xfrm>
        </p:grpSpPr>
        <p:sp>
          <p:nvSpPr>
            <p:cNvPr id="5397" name="Line 966"/>
            <p:cNvSpPr>
              <a:spLocks noChangeShapeType="1"/>
            </p:cNvSpPr>
            <p:nvPr/>
          </p:nvSpPr>
          <p:spPr bwMode="auto">
            <a:xfrm>
              <a:off x="540" y="13056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8" name="Line 967"/>
            <p:cNvSpPr>
              <a:spLocks noChangeShapeType="1"/>
            </p:cNvSpPr>
            <p:nvPr/>
          </p:nvSpPr>
          <p:spPr bwMode="auto">
            <a:xfrm>
              <a:off x="612" y="13173"/>
              <a:ext cx="28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9" name="Line 968"/>
            <p:cNvSpPr>
              <a:spLocks noChangeShapeType="1"/>
            </p:cNvSpPr>
            <p:nvPr/>
          </p:nvSpPr>
          <p:spPr bwMode="auto">
            <a:xfrm>
              <a:off x="684" y="13290"/>
              <a:ext cx="14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0" name="Line 969"/>
            <p:cNvSpPr>
              <a:spLocks noChangeShapeType="1"/>
            </p:cNvSpPr>
            <p:nvPr/>
          </p:nvSpPr>
          <p:spPr bwMode="auto">
            <a:xfrm>
              <a:off x="749" y="13408"/>
              <a:ext cx="1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0" name="Group 970"/>
          <p:cNvGrpSpPr>
            <a:grpSpLocks/>
          </p:cNvGrpSpPr>
          <p:nvPr/>
        </p:nvGrpSpPr>
        <p:grpSpPr bwMode="auto">
          <a:xfrm>
            <a:off x="6956425" y="4922838"/>
            <a:ext cx="600075" cy="608012"/>
            <a:chOff x="1620" y="9117"/>
            <a:chExt cx="720" cy="720"/>
          </a:xfrm>
        </p:grpSpPr>
        <p:grpSp>
          <p:nvGrpSpPr>
            <p:cNvPr id="5390" name="Group 971"/>
            <p:cNvGrpSpPr>
              <a:grpSpLocks/>
            </p:cNvGrpSpPr>
            <p:nvPr/>
          </p:nvGrpSpPr>
          <p:grpSpPr bwMode="auto">
            <a:xfrm>
              <a:off x="1620" y="9117"/>
              <a:ext cx="720" cy="720"/>
              <a:chOff x="1620" y="9117"/>
              <a:chExt cx="720" cy="720"/>
            </a:xfrm>
          </p:grpSpPr>
          <p:grpSp>
            <p:nvGrpSpPr>
              <p:cNvPr id="5393" name="Group 972"/>
              <p:cNvGrpSpPr>
                <a:grpSpLocks/>
              </p:cNvGrpSpPr>
              <p:nvPr/>
            </p:nvGrpSpPr>
            <p:grpSpPr bwMode="auto">
              <a:xfrm>
                <a:off x="1620" y="9117"/>
                <a:ext cx="720" cy="720"/>
                <a:chOff x="1620" y="9117"/>
                <a:chExt cx="720" cy="720"/>
              </a:xfrm>
            </p:grpSpPr>
            <p:sp>
              <p:nvSpPr>
                <p:cNvPr id="5395" name="Rectangle 973"/>
                <p:cNvSpPr>
                  <a:spLocks noChangeArrowheads="1"/>
                </p:cNvSpPr>
                <p:nvPr/>
              </p:nvSpPr>
              <p:spPr bwMode="auto">
                <a:xfrm>
                  <a:off x="1620" y="9117"/>
                  <a:ext cx="720" cy="72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  <p:sp>
              <p:nvSpPr>
                <p:cNvPr id="5396" name="Oval 974"/>
                <p:cNvSpPr>
                  <a:spLocks noChangeArrowheads="1"/>
                </p:cNvSpPr>
                <p:nvPr/>
              </p:nvSpPr>
              <p:spPr bwMode="auto">
                <a:xfrm>
                  <a:off x="1692" y="9189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</p:grpSp>
          <p:sp>
            <p:nvSpPr>
              <p:cNvPr id="5394" name="Text Box 975"/>
              <p:cNvSpPr txBox="1">
                <a:spLocks noChangeArrowheads="1"/>
              </p:cNvSpPr>
              <p:nvPr/>
            </p:nvSpPr>
            <p:spPr bwMode="auto">
              <a:xfrm>
                <a:off x="1764" y="9391"/>
                <a:ext cx="432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0" rIns="9144" bIns="9144"/>
              <a:lstStyle/>
              <a:p>
                <a:pPr eaLnBrk="0" hangingPunct="0"/>
                <a:r>
                  <a:rPr lang="en-US" sz="900" b="1">
                    <a:latin typeface="Courier New" pitchFamily="49" charset="0"/>
                  </a:rPr>
                  <a:t>KWH</a:t>
                </a:r>
              </a:p>
            </p:txBody>
          </p:sp>
        </p:grpSp>
        <p:sp>
          <p:nvSpPr>
            <p:cNvPr id="5391" name="AutoShape 976"/>
            <p:cNvSpPr>
              <a:spLocks noChangeArrowheads="1"/>
            </p:cNvSpPr>
            <p:nvPr/>
          </p:nvSpPr>
          <p:spPr bwMode="auto">
            <a:xfrm rot="5400000" flipV="1">
              <a:off x="1909" y="9085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2" name="AutoShape 977"/>
            <p:cNvSpPr>
              <a:spLocks noChangeArrowheads="1"/>
            </p:cNvSpPr>
            <p:nvPr/>
          </p:nvSpPr>
          <p:spPr bwMode="auto">
            <a:xfrm rot="-5400000">
              <a:off x="1908" y="9438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1" name="Group 978"/>
          <p:cNvGrpSpPr>
            <a:grpSpLocks/>
          </p:cNvGrpSpPr>
          <p:nvPr/>
        </p:nvGrpSpPr>
        <p:grpSpPr bwMode="auto">
          <a:xfrm>
            <a:off x="4359275" y="5170488"/>
            <a:ext cx="1046163" cy="1787525"/>
            <a:chOff x="6188" y="9531"/>
            <a:chExt cx="1260" cy="2113"/>
          </a:xfrm>
        </p:grpSpPr>
        <p:sp>
          <p:nvSpPr>
            <p:cNvPr id="5284" name="Rectangle 979"/>
            <p:cNvSpPr>
              <a:spLocks noChangeArrowheads="1"/>
            </p:cNvSpPr>
            <p:nvPr/>
          </p:nvSpPr>
          <p:spPr bwMode="auto">
            <a:xfrm>
              <a:off x="6188" y="10024"/>
              <a:ext cx="1260" cy="162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5" name="Group 980"/>
            <p:cNvGrpSpPr>
              <a:grpSpLocks/>
            </p:cNvGrpSpPr>
            <p:nvPr/>
          </p:nvGrpSpPr>
          <p:grpSpPr bwMode="auto">
            <a:xfrm>
              <a:off x="6434" y="10732"/>
              <a:ext cx="236" cy="690"/>
              <a:chOff x="9720" y="9000"/>
              <a:chExt cx="236" cy="690"/>
            </a:xfrm>
          </p:grpSpPr>
          <p:grpSp>
            <p:nvGrpSpPr>
              <p:cNvPr id="5370" name="Group 981"/>
              <p:cNvGrpSpPr>
                <a:grpSpLocks/>
              </p:cNvGrpSpPr>
              <p:nvPr/>
            </p:nvGrpSpPr>
            <p:grpSpPr bwMode="auto">
              <a:xfrm>
                <a:off x="9720" y="9157"/>
                <a:ext cx="236" cy="59"/>
                <a:chOff x="9962" y="9176"/>
                <a:chExt cx="236" cy="59"/>
              </a:xfrm>
            </p:grpSpPr>
            <p:sp>
              <p:nvSpPr>
                <p:cNvPr id="5387" name="Oval 982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8" name="Oval 983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9" name="Line 984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1" name="Group 985"/>
              <p:cNvGrpSpPr>
                <a:grpSpLocks/>
              </p:cNvGrpSpPr>
              <p:nvPr/>
            </p:nvGrpSpPr>
            <p:grpSpPr bwMode="auto">
              <a:xfrm>
                <a:off x="9720" y="9473"/>
                <a:ext cx="236" cy="59"/>
                <a:chOff x="9962" y="9176"/>
                <a:chExt cx="236" cy="59"/>
              </a:xfrm>
            </p:grpSpPr>
            <p:sp>
              <p:nvSpPr>
                <p:cNvPr id="5384" name="Oval 986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5" name="Oval 987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6" name="Line 988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2" name="Group 989"/>
              <p:cNvGrpSpPr>
                <a:grpSpLocks/>
              </p:cNvGrpSpPr>
              <p:nvPr/>
            </p:nvGrpSpPr>
            <p:grpSpPr bwMode="auto">
              <a:xfrm>
                <a:off x="9720" y="9000"/>
                <a:ext cx="236" cy="59"/>
                <a:chOff x="9962" y="9176"/>
                <a:chExt cx="236" cy="59"/>
              </a:xfrm>
            </p:grpSpPr>
            <p:sp>
              <p:nvSpPr>
                <p:cNvPr id="5381" name="Oval 990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2" name="Oval 991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3" name="Line 992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3" name="Group 993"/>
              <p:cNvGrpSpPr>
                <a:grpSpLocks/>
              </p:cNvGrpSpPr>
              <p:nvPr/>
            </p:nvGrpSpPr>
            <p:grpSpPr bwMode="auto">
              <a:xfrm>
                <a:off x="9720" y="9315"/>
                <a:ext cx="236" cy="59"/>
                <a:chOff x="9962" y="9176"/>
                <a:chExt cx="236" cy="59"/>
              </a:xfrm>
            </p:grpSpPr>
            <p:sp>
              <p:nvSpPr>
                <p:cNvPr id="5378" name="Oval 994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9" name="Oval 995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0" name="Line 996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4" name="Group 997"/>
              <p:cNvGrpSpPr>
                <a:grpSpLocks/>
              </p:cNvGrpSpPr>
              <p:nvPr/>
            </p:nvGrpSpPr>
            <p:grpSpPr bwMode="auto">
              <a:xfrm>
                <a:off x="9720" y="9631"/>
                <a:ext cx="236" cy="59"/>
                <a:chOff x="9962" y="9176"/>
                <a:chExt cx="236" cy="59"/>
              </a:xfrm>
            </p:grpSpPr>
            <p:sp>
              <p:nvSpPr>
                <p:cNvPr id="5375" name="Oval 998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6" name="Oval 999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7" name="Line 1000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86" name="Group 1001"/>
            <p:cNvGrpSpPr>
              <a:grpSpLocks/>
            </p:cNvGrpSpPr>
            <p:nvPr/>
          </p:nvGrpSpPr>
          <p:grpSpPr bwMode="auto">
            <a:xfrm>
              <a:off x="6242" y="10639"/>
              <a:ext cx="230" cy="72"/>
              <a:chOff x="9000" y="8820"/>
              <a:chExt cx="360" cy="180"/>
            </a:xfrm>
          </p:grpSpPr>
          <p:sp>
            <p:nvSpPr>
              <p:cNvPr id="5368" name="Arc 1002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" name="Arc 1003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7" name="Group 1004"/>
            <p:cNvGrpSpPr>
              <a:grpSpLocks/>
            </p:cNvGrpSpPr>
            <p:nvPr/>
          </p:nvGrpSpPr>
          <p:grpSpPr bwMode="auto">
            <a:xfrm>
              <a:off x="6245" y="10798"/>
              <a:ext cx="230" cy="72"/>
              <a:chOff x="9000" y="8820"/>
              <a:chExt cx="360" cy="180"/>
            </a:xfrm>
          </p:grpSpPr>
          <p:sp>
            <p:nvSpPr>
              <p:cNvPr id="5366" name="Arc 1005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" name="Arc 1006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8" name="Group 1007"/>
            <p:cNvGrpSpPr>
              <a:grpSpLocks/>
            </p:cNvGrpSpPr>
            <p:nvPr/>
          </p:nvGrpSpPr>
          <p:grpSpPr bwMode="auto">
            <a:xfrm>
              <a:off x="6245" y="10957"/>
              <a:ext cx="230" cy="72"/>
              <a:chOff x="9000" y="8820"/>
              <a:chExt cx="360" cy="180"/>
            </a:xfrm>
          </p:grpSpPr>
          <p:sp>
            <p:nvSpPr>
              <p:cNvPr id="5364" name="Arc 1008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Arc 1009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9" name="Group 1010"/>
            <p:cNvGrpSpPr>
              <a:grpSpLocks/>
            </p:cNvGrpSpPr>
            <p:nvPr/>
          </p:nvGrpSpPr>
          <p:grpSpPr bwMode="auto">
            <a:xfrm>
              <a:off x="6242" y="11116"/>
              <a:ext cx="230" cy="72"/>
              <a:chOff x="9000" y="8820"/>
              <a:chExt cx="360" cy="180"/>
            </a:xfrm>
          </p:grpSpPr>
          <p:sp>
            <p:nvSpPr>
              <p:cNvPr id="5362" name="Arc 1011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Arc 1012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0" name="Group 1013"/>
            <p:cNvGrpSpPr>
              <a:grpSpLocks/>
            </p:cNvGrpSpPr>
            <p:nvPr/>
          </p:nvGrpSpPr>
          <p:grpSpPr bwMode="auto">
            <a:xfrm>
              <a:off x="6248" y="11278"/>
              <a:ext cx="230" cy="72"/>
              <a:chOff x="9000" y="8820"/>
              <a:chExt cx="360" cy="180"/>
            </a:xfrm>
          </p:grpSpPr>
          <p:sp>
            <p:nvSpPr>
              <p:cNvPr id="5360" name="Arc 1014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" name="Arc 1015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1" name="Group 1016"/>
            <p:cNvGrpSpPr>
              <a:grpSpLocks/>
            </p:cNvGrpSpPr>
            <p:nvPr/>
          </p:nvGrpSpPr>
          <p:grpSpPr bwMode="auto">
            <a:xfrm>
              <a:off x="6968" y="10744"/>
              <a:ext cx="236" cy="690"/>
              <a:chOff x="9720" y="9000"/>
              <a:chExt cx="236" cy="690"/>
            </a:xfrm>
          </p:grpSpPr>
          <p:grpSp>
            <p:nvGrpSpPr>
              <p:cNvPr id="5340" name="Group 1017"/>
              <p:cNvGrpSpPr>
                <a:grpSpLocks/>
              </p:cNvGrpSpPr>
              <p:nvPr/>
            </p:nvGrpSpPr>
            <p:grpSpPr bwMode="auto">
              <a:xfrm>
                <a:off x="9720" y="9157"/>
                <a:ext cx="236" cy="59"/>
                <a:chOff x="9962" y="9176"/>
                <a:chExt cx="236" cy="59"/>
              </a:xfrm>
            </p:grpSpPr>
            <p:sp>
              <p:nvSpPr>
                <p:cNvPr id="5357" name="Oval 1018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8" name="Oval 1019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9" name="Line 1020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1" name="Group 1021"/>
              <p:cNvGrpSpPr>
                <a:grpSpLocks/>
              </p:cNvGrpSpPr>
              <p:nvPr/>
            </p:nvGrpSpPr>
            <p:grpSpPr bwMode="auto">
              <a:xfrm>
                <a:off x="9720" y="9473"/>
                <a:ext cx="236" cy="59"/>
                <a:chOff x="9962" y="9176"/>
                <a:chExt cx="236" cy="59"/>
              </a:xfrm>
            </p:grpSpPr>
            <p:sp>
              <p:nvSpPr>
                <p:cNvPr id="5354" name="Oval 1022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5" name="Oval 1023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6" name="Line 2048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2" name="Group 2049"/>
              <p:cNvGrpSpPr>
                <a:grpSpLocks/>
              </p:cNvGrpSpPr>
              <p:nvPr/>
            </p:nvGrpSpPr>
            <p:grpSpPr bwMode="auto">
              <a:xfrm>
                <a:off x="9720" y="9000"/>
                <a:ext cx="236" cy="59"/>
                <a:chOff x="9962" y="9176"/>
                <a:chExt cx="236" cy="59"/>
              </a:xfrm>
            </p:grpSpPr>
            <p:sp>
              <p:nvSpPr>
                <p:cNvPr id="5351" name="Oval 2050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2" name="Oval 2051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3" name="Line 2052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3" name="Group 2053"/>
              <p:cNvGrpSpPr>
                <a:grpSpLocks/>
              </p:cNvGrpSpPr>
              <p:nvPr/>
            </p:nvGrpSpPr>
            <p:grpSpPr bwMode="auto">
              <a:xfrm>
                <a:off x="9720" y="9315"/>
                <a:ext cx="236" cy="59"/>
                <a:chOff x="9962" y="9176"/>
                <a:chExt cx="236" cy="59"/>
              </a:xfrm>
            </p:grpSpPr>
            <p:sp>
              <p:nvSpPr>
                <p:cNvPr id="5348" name="Oval 2054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9" name="Oval 2055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0" name="Line 2056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4" name="Group 2057"/>
              <p:cNvGrpSpPr>
                <a:grpSpLocks/>
              </p:cNvGrpSpPr>
              <p:nvPr/>
            </p:nvGrpSpPr>
            <p:grpSpPr bwMode="auto">
              <a:xfrm>
                <a:off x="9720" y="9631"/>
                <a:ext cx="236" cy="59"/>
                <a:chOff x="9962" y="9176"/>
                <a:chExt cx="236" cy="59"/>
              </a:xfrm>
            </p:grpSpPr>
            <p:sp>
              <p:nvSpPr>
                <p:cNvPr id="5345" name="Oval 2058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6" name="Oval 2059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7" name="Line 2060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92" name="Group 2061"/>
            <p:cNvGrpSpPr>
              <a:grpSpLocks/>
            </p:cNvGrpSpPr>
            <p:nvPr/>
          </p:nvGrpSpPr>
          <p:grpSpPr bwMode="auto">
            <a:xfrm>
              <a:off x="7346" y="10746"/>
              <a:ext cx="58" cy="688"/>
              <a:chOff x="10158" y="9002"/>
              <a:chExt cx="58" cy="688"/>
            </a:xfrm>
          </p:grpSpPr>
          <p:sp>
            <p:nvSpPr>
              <p:cNvPr id="5335" name="Oval 2062"/>
              <p:cNvSpPr>
                <a:spLocks noChangeArrowheads="1"/>
              </p:cNvSpPr>
              <p:nvPr/>
            </p:nvSpPr>
            <p:spPr bwMode="auto">
              <a:xfrm>
                <a:off x="10158" y="900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Oval 2063"/>
              <p:cNvSpPr>
                <a:spLocks noChangeArrowheads="1"/>
              </p:cNvSpPr>
              <p:nvPr/>
            </p:nvSpPr>
            <p:spPr bwMode="auto">
              <a:xfrm>
                <a:off x="10158" y="9317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Oval 2064"/>
              <p:cNvSpPr>
                <a:spLocks noChangeArrowheads="1"/>
              </p:cNvSpPr>
              <p:nvPr/>
            </p:nvSpPr>
            <p:spPr bwMode="auto">
              <a:xfrm>
                <a:off x="10158" y="947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Oval 2065"/>
              <p:cNvSpPr>
                <a:spLocks noChangeArrowheads="1"/>
              </p:cNvSpPr>
              <p:nvPr/>
            </p:nvSpPr>
            <p:spPr bwMode="auto">
              <a:xfrm>
                <a:off x="10158" y="9159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Oval 2066"/>
              <p:cNvSpPr>
                <a:spLocks noChangeArrowheads="1"/>
              </p:cNvSpPr>
              <p:nvPr/>
            </p:nvSpPr>
            <p:spPr bwMode="auto">
              <a:xfrm>
                <a:off x="10158" y="963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3" name="Group 2067"/>
            <p:cNvGrpSpPr>
              <a:grpSpLocks/>
            </p:cNvGrpSpPr>
            <p:nvPr/>
          </p:nvGrpSpPr>
          <p:grpSpPr bwMode="auto">
            <a:xfrm>
              <a:off x="7160" y="10660"/>
              <a:ext cx="230" cy="72"/>
              <a:chOff x="9000" y="8820"/>
              <a:chExt cx="360" cy="180"/>
            </a:xfrm>
          </p:grpSpPr>
          <p:sp>
            <p:nvSpPr>
              <p:cNvPr id="5333" name="Arc 2068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" name="Arc 2069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4" name="Group 2070"/>
            <p:cNvGrpSpPr>
              <a:grpSpLocks/>
            </p:cNvGrpSpPr>
            <p:nvPr/>
          </p:nvGrpSpPr>
          <p:grpSpPr bwMode="auto">
            <a:xfrm>
              <a:off x="7154" y="10819"/>
              <a:ext cx="230" cy="72"/>
              <a:chOff x="9000" y="8820"/>
              <a:chExt cx="360" cy="180"/>
            </a:xfrm>
          </p:grpSpPr>
          <p:sp>
            <p:nvSpPr>
              <p:cNvPr id="5331" name="Arc 2071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" name="Arc 2072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5" name="Group 2073"/>
            <p:cNvGrpSpPr>
              <a:grpSpLocks/>
            </p:cNvGrpSpPr>
            <p:nvPr/>
          </p:nvGrpSpPr>
          <p:grpSpPr bwMode="auto">
            <a:xfrm>
              <a:off x="7157" y="11134"/>
              <a:ext cx="230" cy="72"/>
              <a:chOff x="9000" y="8820"/>
              <a:chExt cx="360" cy="180"/>
            </a:xfrm>
          </p:grpSpPr>
          <p:sp>
            <p:nvSpPr>
              <p:cNvPr id="5329" name="Arc 2074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" name="Arc 2075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6" name="Group 2076"/>
            <p:cNvGrpSpPr>
              <a:grpSpLocks/>
            </p:cNvGrpSpPr>
            <p:nvPr/>
          </p:nvGrpSpPr>
          <p:grpSpPr bwMode="auto">
            <a:xfrm>
              <a:off x="7157" y="11287"/>
              <a:ext cx="230" cy="72"/>
              <a:chOff x="9000" y="8820"/>
              <a:chExt cx="360" cy="180"/>
            </a:xfrm>
          </p:grpSpPr>
          <p:sp>
            <p:nvSpPr>
              <p:cNvPr id="5327" name="Arc 2077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" name="Arc 2078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97" name="Rectangle 2079"/>
            <p:cNvSpPr>
              <a:spLocks noChangeArrowheads="1"/>
            </p:cNvSpPr>
            <p:nvPr/>
          </p:nvSpPr>
          <p:spPr bwMode="auto">
            <a:xfrm>
              <a:off x="6242" y="11464"/>
              <a:ext cx="1152" cy="7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Rectangle 2080"/>
            <p:cNvSpPr>
              <a:spLocks noChangeArrowheads="1"/>
            </p:cNvSpPr>
            <p:nvPr/>
          </p:nvSpPr>
          <p:spPr bwMode="auto">
            <a:xfrm>
              <a:off x="6368" y="10132"/>
              <a:ext cx="72" cy="432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Rectangle 2081"/>
            <p:cNvSpPr>
              <a:spLocks noChangeArrowheads="1"/>
            </p:cNvSpPr>
            <p:nvPr/>
          </p:nvSpPr>
          <p:spPr bwMode="auto">
            <a:xfrm>
              <a:off x="7196" y="10132"/>
              <a:ext cx="72" cy="432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Arc 2082"/>
            <p:cNvSpPr>
              <a:spLocks/>
            </p:cNvSpPr>
            <p:nvPr/>
          </p:nvSpPr>
          <p:spPr bwMode="auto">
            <a:xfrm rot="5400000" flipH="1" flipV="1">
              <a:off x="6535" y="10121"/>
              <a:ext cx="101" cy="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Arc 2083"/>
            <p:cNvSpPr>
              <a:spLocks/>
            </p:cNvSpPr>
            <p:nvPr/>
          </p:nvSpPr>
          <p:spPr bwMode="auto">
            <a:xfrm>
              <a:off x="6639" y="10120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Arc 2084"/>
            <p:cNvSpPr>
              <a:spLocks/>
            </p:cNvSpPr>
            <p:nvPr/>
          </p:nvSpPr>
          <p:spPr bwMode="auto">
            <a:xfrm rot="5400000" flipH="1" flipV="1">
              <a:off x="6892" y="10128"/>
              <a:ext cx="101" cy="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Arc 2085"/>
            <p:cNvSpPr>
              <a:spLocks/>
            </p:cNvSpPr>
            <p:nvPr/>
          </p:nvSpPr>
          <p:spPr bwMode="auto">
            <a:xfrm>
              <a:off x="6996" y="10127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Line 2086"/>
            <p:cNvSpPr>
              <a:spLocks noChangeShapeType="1"/>
            </p:cNvSpPr>
            <p:nvPr/>
          </p:nvSpPr>
          <p:spPr bwMode="auto">
            <a:xfrm>
              <a:off x="6743" y="10225"/>
              <a:ext cx="14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Line 2087"/>
            <p:cNvSpPr>
              <a:spLocks noChangeShapeType="1"/>
            </p:cNvSpPr>
            <p:nvPr/>
          </p:nvSpPr>
          <p:spPr bwMode="auto">
            <a:xfrm>
              <a:off x="7097" y="10228"/>
              <a:ext cx="14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Line 2088"/>
            <p:cNvSpPr>
              <a:spLocks noChangeShapeType="1"/>
            </p:cNvSpPr>
            <p:nvPr/>
          </p:nvSpPr>
          <p:spPr bwMode="auto">
            <a:xfrm>
              <a:off x="6389" y="10222"/>
              <a:ext cx="14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Line 2089"/>
            <p:cNvSpPr>
              <a:spLocks noChangeShapeType="1"/>
            </p:cNvSpPr>
            <p:nvPr/>
          </p:nvSpPr>
          <p:spPr bwMode="auto">
            <a:xfrm flipV="1">
              <a:off x="6818" y="9720"/>
              <a:ext cx="0" cy="178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Line 2090"/>
            <p:cNvSpPr>
              <a:spLocks noChangeShapeType="1"/>
            </p:cNvSpPr>
            <p:nvPr/>
          </p:nvSpPr>
          <p:spPr bwMode="auto">
            <a:xfrm flipV="1">
              <a:off x="6638" y="9531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Oval 2091"/>
            <p:cNvSpPr>
              <a:spLocks noChangeArrowheads="1"/>
            </p:cNvSpPr>
            <p:nvPr/>
          </p:nvSpPr>
          <p:spPr bwMode="auto">
            <a:xfrm>
              <a:off x="6608" y="10201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Oval 2092"/>
            <p:cNvSpPr>
              <a:spLocks noChangeArrowheads="1"/>
            </p:cNvSpPr>
            <p:nvPr/>
          </p:nvSpPr>
          <p:spPr bwMode="auto">
            <a:xfrm>
              <a:off x="6608" y="10497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Line 2093"/>
            <p:cNvSpPr>
              <a:spLocks noChangeShapeType="1"/>
            </p:cNvSpPr>
            <p:nvPr/>
          </p:nvSpPr>
          <p:spPr bwMode="auto">
            <a:xfrm flipV="1">
              <a:off x="6998" y="9900"/>
              <a:ext cx="0" cy="307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" name="Oval 2094"/>
            <p:cNvSpPr>
              <a:spLocks noChangeArrowheads="1"/>
            </p:cNvSpPr>
            <p:nvPr/>
          </p:nvSpPr>
          <p:spPr bwMode="auto">
            <a:xfrm>
              <a:off x="6965" y="10204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Oval 2095"/>
            <p:cNvSpPr>
              <a:spLocks noChangeArrowheads="1"/>
            </p:cNvSpPr>
            <p:nvPr/>
          </p:nvSpPr>
          <p:spPr bwMode="auto">
            <a:xfrm>
              <a:off x="6970" y="10506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Arc 2096"/>
            <p:cNvSpPr>
              <a:spLocks/>
            </p:cNvSpPr>
            <p:nvPr/>
          </p:nvSpPr>
          <p:spPr bwMode="auto">
            <a:xfrm rot="-5400000">
              <a:off x="6479" y="10271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" name="Arc 2097"/>
            <p:cNvSpPr>
              <a:spLocks/>
            </p:cNvSpPr>
            <p:nvPr/>
          </p:nvSpPr>
          <p:spPr bwMode="auto">
            <a:xfrm rot="16200000" flipH="1">
              <a:off x="6479" y="10415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Arc 2098"/>
            <p:cNvSpPr>
              <a:spLocks/>
            </p:cNvSpPr>
            <p:nvPr/>
          </p:nvSpPr>
          <p:spPr bwMode="auto">
            <a:xfrm rot="5400000" flipH="1">
              <a:off x="7006" y="10266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Arc 2099"/>
            <p:cNvSpPr>
              <a:spLocks/>
            </p:cNvSpPr>
            <p:nvPr/>
          </p:nvSpPr>
          <p:spPr bwMode="auto">
            <a:xfrm rot="5400000">
              <a:off x="7006" y="10410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Line 2100"/>
            <p:cNvSpPr>
              <a:spLocks noChangeShapeType="1"/>
            </p:cNvSpPr>
            <p:nvPr/>
          </p:nvSpPr>
          <p:spPr bwMode="auto">
            <a:xfrm flipV="1">
              <a:off x="6638" y="10534"/>
              <a:ext cx="0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" name="Oval 2101"/>
            <p:cNvSpPr>
              <a:spLocks noChangeArrowheads="1"/>
            </p:cNvSpPr>
            <p:nvPr/>
          </p:nvSpPr>
          <p:spPr bwMode="auto">
            <a:xfrm>
              <a:off x="6233" y="10734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" name="Oval 2102"/>
            <p:cNvSpPr>
              <a:spLocks noChangeArrowheads="1"/>
            </p:cNvSpPr>
            <p:nvPr/>
          </p:nvSpPr>
          <p:spPr bwMode="auto">
            <a:xfrm>
              <a:off x="6233" y="11049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Oval 2103"/>
            <p:cNvSpPr>
              <a:spLocks noChangeArrowheads="1"/>
            </p:cNvSpPr>
            <p:nvPr/>
          </p:nvSpPr>
          <p:spPr bwMode="auto">
            <a:xfrm>
              <a:off x="6233" y="11206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Oval 2104"/>
            <p:cNvSpPr>
              <a:spLocks noChangeArrowheads="1"/>
            </p:cNvSpPr>
            <p:nvPr/>
          </p:nvSpPr>
          <p:spPr bwMode="auto">
            <a:xfrm>
              <a:off x="6233" y="10891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Oval 2105"/>
            <p:cNvSpPr>
              <a:spLocks noChangeArrowheads="1"/>
            </p:cNvSpPr>
            <p:nvPr/>
          </p:nvSpPr>
          <p:spPr bwMode="auto">
            <a:xfrm>
              <a:off x="6233" y="11364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Line 2106"/>
            <p:cNvSpPr>
              <a:spLocks noChangeShapeType="1"/>
            </p:cNvSpPr>
            <p:nvPr/>
          </p:nvSpPr>
          <p:spPr bwMode="auto">
            <a:xfrm flipV="1">
              <a:off x="6998" y="10534"/>
              <a:ext cx="0" cy="86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Arc 2107"/>
            <p:cNvSpPr>
              <a:spLocks/>
            </p:cNvSpPr>
            <p:nvPr/>
          </p:nvSpPr>
          <p:spPr bwMode="auto">
            <a:xfrm>
              <a:off x="7272" y="10972"/>
              <a:ext cx="115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Arc 2108"/>
            <p:cNvSpPr>
              <a:spLocks/>
            </p:cNvSpPr>
            <p:nvPr/>
          </p:nvSpPr>
          <p:spPr bwMode="auto">
            <a:xfrm flipH="1">
              <a:off x="7157" y="10972"/>
              <a:ext cx="115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" name="Group 2109"/>
          <p:cNvGrpSpPr>
            <a:grpSpLocks/>
          </p:cNvGrpSpPr>
          <p:nvPr/>
        </p:nvGrpSpPr>
        <p:grpSpPr bwMode="auto">
          <a:xfrm>
            <a:off x="2713038" y="4359275"/>
            <a:ext cx="1033462" cy="733425"/>
            <a:chOff x="4444" y="11077"/>
            <a:chExt cx="1243" cy="867"/>
          </a:xfrm>
        </p:grpSpPr>
        <p:grpSp>
          <p:nvGrpSpPr>
            <p:cNvPr id="5239" name="Group 2110"/>
            <p:cNvGrpSpPr>
              <a:grpSpLocks/>
            </p:cNvGrpSpPr>
            <p:nvPr/>
          </p:nvGrpSpPr>
          <p:grpSpPr bwMode="auto">
            <a:xfrm>
              <a:off x="4444" y="11077"/>
              <a:ext cx="1243" cy="867"/>
              <a:chOff x="4444" y="11077"/>
              <a:chExt cx="1243" cy="867"/>
            </a:xfrm>
          </p:grpSpPr>
          <p:grpSp>
            <p:nvGrpSpPr>
              <p:cNvPr id="5241" name="Group 2111"/>
              <p:cNvGrpSpPr>
                <a:grpSpLocks/>
              </p:cNvGrpSpPr>
              <p:nvPr/>
            </p:nvGrpSpPr>
            <p:grpSpPr bwMode="auto">
              <a:xfrm>
                <a:off x="4526" y="11077"/>
                <a:ext cx="1080" cy="867"/>
                <a:chOff x="8280" y="8601"/>
                <a:chExt cx="1080" cy="867"/>
              </a:xfrm>
            </p:grpSpPr>
            <p:sp>
              <p:nvSpPr>
                <p:cNvPr id="5280" name="Rectangle 2112"/>
                <p:cNvSpPr>
                  <a:spLocks noChangeArrowheads="1"/>
                </p:cNvSpPr>
                <p:nvPr/>
              </p:nvSpPr>
              <p:spPr bwMode="auto">
                <a:xfrm>
                  <a:off x="8280" y="8748"/>
                  <a:ext cx="1080" cy="72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1" name="Rectangle 2113"/>
                <p:cNvSpPr>
                  <a:spLocks noChangeArrowheads="1"/>
                </p:cNvSpPr>
                <p:nvPr/>
              </p:nvSpPr>
              <p:spPr bwMode="auto">
                <a:xfrm>
                  <a:off x="8313" y="8601"/>
                  <a:ext cx="1008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2" name="AutoShape 2114"/>
                <p:cNvSpPr>
                  <a:spLocks noChangeArrowheads="1"/>
                </p:cNvSpPr>
                <p:nvPr/>
              </p:nvSpPr>
              <p:spPr bwMode="auto">
                <a:xfrm>
                  <a:off x="8460" y="8847"/>
                  <a:ext cx="720" cy="5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3" name="Text Box 2115"/>
                <p:cNvSpPr txBox="1">
                  <a:spLocks noChangeArrowheads="1"/>
                </p:cNvSpPr>
                <p:nvPr/>
              </p:nvSpPr>
              <p:spPr bwMode="auto">
                <a:xfrm>
                  <a:off x="8343" y="8808"/>
                  <a:ext cx="90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900" b="1">
                      <a:latin typeface="Comic Sans MS" pitchFamily="66" charset="0"/>
                    </a:rPr>
                    <a:t>Sunny</a:t>
                  </a:r>
                </a:p>
                <a:p>
                  <a:pPr eaLnBrk="0" hangingPunct="0"/>
                  <a:r>
                    <a:rPr lang="en-US" sz="900" b="1">
                      <a:latin typeface="Comic Sans MS" pitchFamily="66" charset="0"/>
                    </a:rPr>
                    <a:t>   Boy</a:t>
                  </a:r>
                </a:p>
              </p:txBody>
            </p:sp>
          </p:grpSp>
          <p:grpSp>
            <p:nvGrpSpPr>
              <p:cNvPr id="5242" name="Group 2116"/>
              <p:cNvGrpSpPr>
                <a:grpSpLocks/>
              </p:cNvGrpSpPr>
              <p:nvPr/>
            </p:nvGrpSpPr>
            <p:grpSpPr bwMode="auto">
              <a:xfrm>
                <a:off x="4444" y="11371"/>
                <a:ext cx="144" cy="452"/>
                <a:chOff x="4448" y="11371"/>
                <a:chExt cx="144" cy="452"/>
              </a:xfrm>
            </p:grpSpPr>
            <p:sp>
              <p:nvSpPr>
                <p:cNvPr id="5273" name="Oval 2117"/>
                <p:cNvSpPr>
                  <a:spLocks noChangeArrowheads="1"/>
                </p:cNvSpPr>
                <p:nvPr/>
              </p:nvSpPr>
              <p:spPr bwMode="auto">
                <a:xfrm>
                  <a:off x="4448" y="11371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4" name="Oval 2118"/>
                <p:cNvSpPr>
                  <a:spLocks noChangeArrowheads="1"/>
                </p:cNvSpPr>
                <p:nvPr/>
              </p:nvSpPr>
              <p:spPr bwMode="auto">
                <a:xfrm>
                  <a:off x="4448" y="11551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5" name="Oval 2119"/>
                <p:cNvSpPr>
                  <a:spLocks noChangeArrowheads="1"/>
                </p:cNvSpPr>
                <p:nvPr/>
              </p:nvSpPr>
              <p:spPr bwMode="auto">
                <a:xfrm>
                  <a:off x="4479" y="11751"/>
                  <a:ext cx="72" cy="72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6" name="Line 2120"/>
                <p:cNvSpPr>
                  <a:spLocks noChangeShapeType="1"/>
                </p:cNvSpPr>
                <p:nvPr/>
              </p:nvSpPr>
              <p:spPr bwMode="auto">
                <a:xfrm>
                  <a:off x="4484" y="11626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77" name="Group 2121"/>
                <p:cNvGrpSpPr>
                  <a:grpSpLocks/>
                </p:cNvGrpSpPr>
                <p:nvPr/>
              </p:nvGrpSpPr>
              <p:grpSpPr bwMode="auto">
                <a:xfrm>
                  <a:off x="4484" y="11410"/>
                  <a:ext cx="72" cy="72"/>
                  <a:chOff x="7560" y="9144"/>
                  <a:chExt cx="72" cy="72"/>
                </a:xfrm>
              </p:grpSpPr>
              <p:sp>
                <p:nvSpPr>
                  <p:cNvPr id="5278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7560" y="918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9" name="Line 212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7560" y="918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43" name="Group 2124"/>
              <p:cNvGrpSpPr>
                <a:grpSpLocks/>
              </p:cNvGrpSpPr>
              <p:nvPr/>
            </p:nvGrpSpPr>
            <p:grpSpPr bwMode="auto">
              <a:xfrm>
                <a:off x="5543" y="11320"/>
                <a:ext cx="144" cy="519"/>
                <a:chOff x="9297" y="8844"/>
                <a:chExt cx="144" cy="519"/>
              </a:xfrm>
            </p:grpSpPr>
            <p:grpSp>
              <p:nvGrpSpPr>
                <p:cNvPr id="5254" name="Group 2125"/>
                <p:cNvGrpSpPr>
                  <a:grpSpLocks/>
                </p:cNvGrpSpPr>
                <p:nvPr/>
              </p:nvGrpSpPr>
              <p:grpSpPr bwMode="auto">
                <a:xfrm>
                  <a:off x="9297" y="8844"/>
                  <a:ext cx="144" cy="519"/>
                  <a:chOff x="9297" y="8016"/>
                  <a:chExt cx="144" cy="519"/>
                </a:xfrm>
              </p:grpSpPr>
              <p:sp>
                <p:nvSpPr>
                  <p:cNvPr id="5270" name="Oval 2126"/>
                  <p:cNvSpPr>
                    <a:spLocks noChangeArrowheads="1"/>
                  </p:cNvSpPr>
                  <p:nvPr/>
                </p:nvSpPr>
                <p:spPr bwMode="auto">
                  <a:xfrm>
                    <a:off x="9297" y="8016"/>
                    <a:ext cx="144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1" name="Oval 2127"/>
                  <p:cNvSpPr>
                    <a:spLocks noChangeArrowheads="1"/>
                  </p:cNvSpPr>
                  <p:nvPr/>
                </p:nvSpPr>
                <p:spPr bwMode="auto">
                  <a:xfrm>
                    <a:off x="9297" y="8203"/>
                    <a:ext cx="144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2" name="Oval 2128"/>
                  <p:cNvSpPr>
                    <a:spLocks noChangeArrowheads="1"/>
                  </p:cNvSpPr>
                  <p:nvPr/>
                </p:nvSpPr>
                <p:spPr bwMode="auto">
                  <a:xfrm>
                    <a:off x="9297" y="8391"/>
                    <a:ext cx="144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5" name="Group 2129"/>
                <p:cNvGrpSpPr>
                  <a:grpSpLocks/>
                </p:cNvGrpSpPr>
                <p:nvPr/>
              </p:nvGrpSpPr>
              <p:grpSpPr bwMode="auto">
                <a:xfrm>
                  <a:off x="9342" y="8880"/>
                  <a:ext cx="58" cy="72"/>
                  <a:chOff x="9681" y="8964"/>
                  <a:chExt cx="58" cy="72"/>
                </a:xfrm>
              </p:grpSpPr>
              <p:sp>
                <p:nvSpPr>
                  <p:cNvPr id="5267" name="Line 2130"/>
                  <p:cNvSpPr>
                    <a:spLocks noChangeShapeType="1"/>
                  </p:cNvSpPr>
                  <p:nvPr/>
                </p:nvSpPr>
                <p:spPr bwMode="auto">
                  <a:xfrm>
                    <a:off x="9681" y="9000"/>
                    <a:ext cx="5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8" name="Line 213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699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9" name="Line 21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9648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6" name="Group 2133"/>
                <p:cNvGrpSpPr>
                  <a:grpSpLocks/>
                </p:cNvGrpSpPr>
                <p:nvPr/>
              </p:nvGrpSpPr>
              <p:grpSpPr bwMode="auto">
                <a:xfrm>
                  <a:off x="9342" y="9066"/>
                  <a:ext cx="58" cy="72"/>
                  <a:chOff x="9681" y="8964"/>
                  <a:chExt cx="58" cy="72"/>
                </a:xfrm>
              </p:grpSpPr>
              <p:sp>
                <p:nvSpPr>
                  <p:cNvPr id="5264" name="Line 2134"/>
                  <p:cNvSpPr>
                    <a:spLocks noChangeShapeType="1"/>
                  </p:cNvSpPr>
                  <p:nvPr/>
                </p:nvSpPr>
                <p:spPr bwMode="auto">
                  <a:xfrm>
                    <a:off x="9681" y="9000"/>
                    <a:ext cx="5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5" name="Line 213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699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6" name="Line 21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9648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7" name="Group 2137"/>
                <p:cNvGrpSpPr>
                  <a:grpSpLocks/>
                </p:cNvGrpSpPr>
                <p:nvPr/>
              </p:nvGrpSpPr>
              <p:grpSpPr bwMode="auto">
                <a:xfrm>
                  <a:off x="9333" y="9239"/>
                  <a:ext cx="72" cy="101"/>
                  <a:chOff x="9720" y="9144"/>
                  <a:chExt cx="324" cy="435"/>
                </a:xfrm>
              </p:grpSpPr>
              <p:sp>
                <p:nvSpPr>
                  <p:cNvPr id="5258" name="Arc 2138"/>
                  <p:cNvSpPr>
                    <a:spLocks/>
                  </p:cNvSpPr>
                  <p:nvPr/>
                </p:nvSpPr>
                <p:spPr bwMode="auto">
                  <a:xfrm rot="13880412" flipV="1">
                    <a:off x="9825" y="9144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9" name="Arc 213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9720" y="9180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0" name="Arc 2140"/>
                  <p:cNvSpPr>
                    <a:spLocks/>
                  </p:cNvSpPr>
                  <p:nvPr/>
                </p:nvSpPr>
                <p:spPr bwMode="auto">
                  <a:xfrm rot="16200000" flipH="1">
                    <a:off x="9720" y="9360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1" name="Arc 2141"/>
                  <p:cNvSpPr>
                    <a:spLocks/>
                  </p:cNvSpPr>
                  <p:nvPr/>
                </p:nvSpPr>
                <p:spPr bwMode="auto">
                  <a:xfrm rot="7719588">
                    <a:off x="9828" y="9399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2" name="Line 2142"/>
                  <p:cNvSpPr>
                    <a:spLocks noChangeShapeType="1"/>
                  </p:cNvSpPr>
                  <p:nvPr/>
                </p:nvSpPr>
                <p:spPr bwMode="auto">
                  <a:xfrm>
                    <a:off x="9897" y="937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3" name="Line 2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0001" y="9427"/>
                    <a:ext cx="8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44" name="Group 2144"/>
              <p:cNvGrpSpPr>
                <a:grpSpLocks/>
              </p:cNvGrpSpPr>
              <p:nvPr/>
            </p:nvGrpSpPr>
            <p:grpSpPr bwMode="auto">
              <a:xfrm>
                <a:off x="5248" y="11584"/>
                <a:ext cx="88" cy="184"/>
                <a:chOff x="9002" y="8238"/>
                <a:chExt cx="88" cy="184"/>
              </a:xfrm>
            </p:grpSpPr>
            <p:grpSp>
              <p:nvGrpSpPr>
                <p:cNvPr id="5245" name="Group 2145"/>
                <p:cNvGrpSpPr>
                  <a:grpSpLocks/>
                </p:cNvGrpSpPr>
                <p:nvPr/>
              </p:nvGrpSpPr>
              <p:grpSpPr bwMode="auto">
                <a:xfrm>
                  <a:off x="9002" y="8238"/>
                  <a:ext cx="88" cy="43"/>
                  <a:chOff x="7875" y="8280"/>
                  <a:chExt cx="88" cy="43"/>
                </a:xfrm>
              </p:grpSpPr>
              <p:sp>
                <p:nvSpPr>
                  <p:cNvPr id="5252" name="Oval 214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828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3" name="Line 2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75" y="8304"/>
                    <a:ext cx="4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6" name="Group 2148"/>
                <p:cNvGrpSpPr>
                  <a:grpSpLocks/>
                </p:cNvGrpSpPr>
                <p:nvPr/>
              </p:nvGrpSpPr>
              <p:grpSpPr bwMode="auto">
                <a:xfrm>
                  <a:off x="9002" y="8308"/>
                  <a:ext cx="88" cy="43"/>
                  <a:chOff x="7875" y="8280"/>
                  <a:chExt cx="88" cy="43"/>
                </a:xfrm>
              </p:grpSpPr>
              <p:sp>
                <p:nvSpPr>
                  <p:cNvPr id="5250" name="Oval 2149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828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1" name="Line 2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75" y="8304"/>
                    <a:ext cx="4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7" name="Group 2151"/>
                <p:cNvGrpSpPr>
                  <a:grpSpLocks/>
                </p:cNvGrpSpPr>
                <p:nvPr/>
              </p:nvGrpSpPr>
              <p:grpSpPr bwMode="auto">
                <a:xfrm>
                  <a:off x="9002" y="8379"/>
                  <a:ext cx="88" cy="43"/>
                  <a:chOff x="7875" y="8280"/>
                  <a:chExt cx="88" cy="43"/>
                </a:xfrm>
              </p:grpSpPr>
              <p:sp>
                <p:nvSpPr>
                  <p:cNvPr id="5248" name="Oval 215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828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9" name="Line 2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75" y="8304"/>
                    <a:ext cx="4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240" name="Text Box 2154"/>
            <p:cNvSpPr txBox="1">
              <a:spLocks noChangeArrowheads="1"/>
            </p:cNvSpPr>
            <p:nvPr/>
          </p:nvSpPr>
          <p:spPr bwMode="auto">
            <a:xfrm>
              <a:off x="4834" y="11646"/>
              <a:ext cx="374" cy="173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900">
                  <a:latin typeface="Century" pitchFamily="18" charset="0"/>
                </a:rPr>
                <a:t>  325</a:t>
              </a:r>
            </a:p>
          </p:txBody>
        </p:sp>
      </p:grpSp>
      <p:grpSp>
        <p:nvGrpSpPr>
          <p:cNvPr id="4103" name="Group 2155"/>
          <p:cNvGrpSpPr>
            <a:grpSpLocks/>
          </p:cNvGrpSpPr>
          <p:nvPr/>
        </p:nvGrpSpPr>
        <p:grpSpPr bwMode="auto">
          <a:xfrm>
            <a:off x="419100" y="407988"/>
            <a:ext cx="5446713" cy="1328737"/>
            <a:chOff x="240" y="240"/>
            <a:chExt cx="3119" cy="738"/>
          </a:xfrm>
        </p:grpSpPr>
        <p:grpSp>
          <p:nvGrpSpPr>
            <p:cNvPr id="4837" name="Group 2156"/>
            <p:cNvGrpSpPr>
              <a:grpSpLocks/>
            </p:cNvGrpSpPr>
            <p:nvPr/>
          </p:nvGrpSpPr>
          <p:grpSpPr bwMode="auto">
            <a:xfrm>
              <a:off x="240" y="240"/>
              <a:ext cx="479" cy="738"/>
              <a:chOff x="1080" y="7380"/>
              <a:chExt cx="1008" cy="1569"/>
            </a:xfrm>
          </p:grpSpPr>
          <p:sp>
            <p:nvSpPr>
              <p:cNvPr id="5173" name="Rectangle 2157"/>
              <p:cNvSpPr>
                <a:spLocks noChangeArrowheads="1"/>
              </p:cNvSpPr>
              <p:nvPr/>
            </p:nvSpPr>
            <p:spPr bwMode="auto">
              <a:xfrm>
                <a:off x="10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74" name="Group 2158"/>
              <p:cNvGrpSpPr>
                <a:grpSpLocks/>
              </p:cNvGrpSpPr>
              <p:nvPr/>
            </p:nvGrpSpPr>
            <p:grpSpPr bwMode="auto">
              <a:xfrm>
                <a:off x="1117" y="7425"/>
                <a:ext cx="934" cy="1407"/>
                <a:chOff x="1657" y="7965"/>
                <a:chExt cx="934" cy="1407"/>
              </a:xfrm>
            </p:grpSpPr>
            <p:grpSp>
              <p:nvGrpSpPr>
                <p:cNvPr id="5191" name="Group 2159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234" name="AutoShape 21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5" name="AutoShape 216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6" name="AutoShape 216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7" name="AutoShape 216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" name="AutoShape 216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2" name="Group 2165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229" name="AutoShape 216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0" name="AutoShape 216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1" name="AutoShape 216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2" name="AutoShape 216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3" name="AutoShape 217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3" name="Group 2171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224" name="AutoShape 217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5" name="AutoShape 217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6" name="AutoShape 217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7" name="AutoShape 217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8" name="AutoShape 217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4" name="Group 2177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219" name="AutoShape 217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0" name="AutoShape 217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1" name="AutoShape 218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" name="AutoShape 218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3" name="AutoShape 218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5" name="Group 2183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214" name="AutoShape 218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5" name="AutoShape 218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6" name="AutoShape 218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7" name="AutoShape 218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8" name="AutoShape 218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6" name="Group 2189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209" name="AutoShape 219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0" name="AutoShape 219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1" name="AutoShape 219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2" name="AutoShape 219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3" name="AutoShape 219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7" name="Group 2195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204" name="AutoShape 219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5" name="AutoShape 219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6" name="AutoShape 219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7" name="AutoShape 219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8" name="AutoShape 220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8" name="Group 2201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199" name="AutoShape 220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0" name="AutoShape 220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1" name="AutoShape 220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2" name="AutoShape 220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3" name="AutoShape 220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75" name="Line 2207"/>
              <p:cNvSpPr>
                <a:spLocks noChangeShapeType="1"/>
              </p:cNvSpPr>
              <p:nvPr/>
            </p:nvSpPr>
            <p:spPr bwMode="auto">
              <a:xfrm flipV="1">
                <a:off x="11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Line 2208"/>
              <p:cNvSpPr>
                <a:spLocks noChangeShapeType="1"/>
              </p:cNvSpPr>
              <p:nvPr/>
            </p:nvSpPr>
            <p:spPr bwMode="auto">
              <a:xfrm flipV="1">
                <a:off x="12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Line 2209"/>
              <p:cNvSpPr>
                <a:spLocks noChangeShapeType="1"/>
              </p:cNvSpPr>
              <p:nvPr/>
            </p:nvSpPr>
            <p:spPr bwMode="auto">
              <a:xfrm flipV="1">
                <a:off x="13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2210"/>
              <p:cNvSpPr>
                <a:spLocks noChangeShapeType="1"/>
              </p:cNvSpPr>
              <p:nvPr/>
            </p:nvSpPr>
            <p:spPr bwMode="auto">
              <a:xfrm flipV="1">
                <a:off x="14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Line 2211"/>
              <p:cNvSpPr>
                <a:spLocks noChangeShapeType="1"/>
              </p:cNvSpPr>
              <p:nvPr/>
            </p:nvSpPr>
            <p:spPr bwMode="auto">
              <a:xfrm flipV="1">
                <a:off x="15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Line 2212"/>
              <p:cNvSpPr>
                <a:spLocks noChangeShapeType="1"/>
              </p:cNvSpPr>
              <p:nvPr/>
            </p:nvSpPr>
            <p:spPr bwMode="auto">
              <a:xfrm flipV="1">
                <a:off x="16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Line 2213"/>
              <p:cNvSpPr>
                <a:spLocks noChangeShapeType="1"/>
              </p:cNvSpPr>
              <p:nvPr/>
            </p:nvSpPr>
            <p:spPr bwMode="auto">
              <a:xfrm flipV="1">
                <a:off x="17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2214"/>
              <p:cNvSpPr>
                <a:spLocks noChangeShapeType="1"/>
              </p:cNvSpPr>
              <p:nvPr/>
            </p:nvSpPr>
            <p:spPr bwMode="auto">
              <a:xfrm flipV="1">
                <a:off x="18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2215"/>
              <p:cNvSpPr>
                <a:spLocks noChangeShapeType="1"/>
              </p:cNvSpPr>
              <p:nvPr/>
            </p:nvSpPr>
            <p:spPr bwMode="auto">
              <a:xfrm flipV="1">
                <a:off x="20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Line 2216"/>
              <p:cNvSpPr>
                <a:spLocks noChangeShapeType="1"/>
              </p:cNvSpPr>
              <p:nvPr/>
            </p:nvSpPr>
            <p:spPr bwMode="auto">
              <a:xfrm flipV="1">
                <a:off x="19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5" name="Group 2217"/>
              <p:cNvGrpSpPr>
                <a:grpSpLocks/>
              </p:cNvGrpSpPr>
              <p:nvPr/>
            </p:nvGrpSpPr>
            <p:grpSpPr bwMode="auto">
              <a:xfrm>
                <a:off x="1413" y="8805"/>
                <a:ext cx="342" cy="144"/>
                <a:chOff x="1413" y="8805"/>
                <a:chExt cx="342" cy="144"/>
              </a:xfrm>
            </p:grpSpPr>
            <p:sp>
              <p:nvSpPr>
                <p:cNvPr id="5186" name="Oval 2218"/>
                <p:cNvSpPr>
                  <a:spLocks noChangeArrowheads="1"/>
                </p:cNvSpPr>
                <p:nvPr/>
              </p:nvSpPr>
              <p:spPr bwMode="auto">
                <a:xfrm>
                  <a:off x="14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7" name="Oval 2219"/>
                <p:cNvSpPr>
                  <a:spLocks noChangeArrowheads="1"/>
                </p:cNvSpPr>
                <p:nvPr/>
              </p:nvSpPr>
              <p:spPr bwMode="auto">
                <a:xfrm>
                  <a:off x="16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8" name="Line 2220"/>
                <p:cNvSpPr>
                  <a:spLocks noChangeShapeType="1"/>
                </p:cNvSpPr>
                <p:nvPr/>
              </p:nvSpPr>
              <p:spPr bwMode="auto">
                <a:xfrm>
                  <a:off x="14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9" name="Line 2221"/>
                <p:cNvSpPr>
                  <a:spLocks noChangeShapeType="1"/>
                </p:cNvSpPr>
                <p:nvPr/>
              </p:nvSpPr>
              <p:spPr bwMode="auto">
                <a:xfrm>
                  <a:off x="16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0" name="Line 2222"/>
                <p:cNvSpPr>
                  <a:spLocks noChangeShapeType="1"/>
                </p:cNvSpPr>
                <p:nvPr/>
              </p:nvSpPr>
              <p:spPr bwMode="auto">
                <a:xfrm rot="-5400000">
                  <a:off x="16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38" name="Group 2223"/>
            <p:cNvGrpSpPr>
              <a:grpSpLocks/>
            </p:cNvGrpSpPr>
            <p:nvPr/>
          </p:nvGrpSpPr>
          <p:grpSpPr bwMode="auto">
            <a:xfrm>
              <a:off x="1824" y="240"/>
              <a:ext cx="479" cy="738"/>
              <a:chOff x="4680" y="7380"/>
              <a:chExt cx="1008" cy="1569"/>
            </a:xfrm>
          </p:grpSpPr>
          <p:sp>
            <p:nvSpPr>
              <p:cNvPr id="5107" name="Rectangle 2224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08" name="Group 2225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5125" name="Group 2226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168" name="AutoShape 222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9" name="AutoShape 222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0" name="AutoShape 222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1" name="AutoShape 223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2" name="AutoShape 223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6" name="Group 2232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163" name="AutoShape 223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4" name="AutoShape 223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5" name="AutoShape 223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6" name="AutoShape 223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7" name="AutoShape 223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7" name="Group 2238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158" name="AutoShape 223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9" name="AutoShape 224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0" name="AutoShape 224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1" name="AutoShape 224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2" name="AutoShape 224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8" name="Group 2244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153" name="AutoShape 224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4" name="AutoShape 224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5" name="AutoShape 224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6" name="AutoShape 224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7" name="AutoShape 224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9" name="Group 2250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148" name="AutoShape 225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9" name="AutoShape 225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0" name="AutoShape 225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1" name="AutoShape 225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2" name="AutoShape 225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0" name="Group 2256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143" name="AutoShape 225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4" name="AutoShape 225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5" name="AutoShape 225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6" name="AutoShape 226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7" name="AutoShape 226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1" name="Group 2262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138" name="AutoShape 226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9" name="AutoShape 226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0" name="AutoShape 226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1" name="AutoShape 226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2" name="AutoShape 226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2" name="Group 2268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133" name="AutoShape 226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4" name="AutoShape 227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5" name="AutoShape 227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6" name="AutoShape 227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7" name="AutoShape 227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09" name="Line 2274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0" name="Line 2275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1" name="Line 2276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2" name="Line 2277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3" name="Line 2278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4" name="Line 2279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5" name="Line 2280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6" name="Line 2281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7" name="Line 2282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8" name="Line 2283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19" name="Group 2284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5120" name="Oval 2285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" name="Oval 2286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2" name="Line 2287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3" name="Line 2288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4" name="Line 2289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39" name="Group 2290"/>
            <p:cNvGrpSpPr>
              <a:grpSpLocks/>
            </p:cNvGrpSpPr>
            <p:nvPr/>
          </p:nvGrpSpPr>
          <p:grpSpPr bwMode="auto">
            <a:xfrm>
              <a:off x="1296" y="240"/>
              <a:ext cx="479" cy="738"/>
              <a:chOff x="3480" y="7380"/>
              <a:chExt cx="1008" cy="1569"/>
            </a:xfrm>
          </p:grpSpPr>
          <p:sp>
            <p:nvSpPr>
              <p:cNvPr id="5041" name="Rectangle 2291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42" name="Group 2292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5059" name="Group 2293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102" name="AutoShape 229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3" name="AutoShape 229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4" name="AutoShape 229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5" name="AutoShape 229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6" name="AutoShape 229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0" name="Group 2299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097" name="AutoShape 230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8" name="AutoShape 230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9" name="AutoShape 230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0" name="AutoShape 230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1" name="AutoShape 230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1" name="Group 2305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092" name="AutoShape 230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3" name="AutoShape 230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4" name="AutoShape 230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5" name="AutoShape 230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6" name="AutoShape 231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2" name="Group 2311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087" name="AutoShape 231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8" name="AutoShape 231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9" name="AutoShape 231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0" name="AutoShape 231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1" name="AutoShape 231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3" name="Group 2317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082" name="AutoShape 231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3" name="AutoShape 231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4" name="AutoShape 232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5" name="AutoShape 232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6" name="AutoShape 232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4" name="Group 2323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077" name="AutoShape 232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8" name="AutoShape 232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9" name="AutoShape 232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0" name="AutoShape 232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1" name="AutoShape 232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5" name="Group 2329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072" name="AutoShape 233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3" name="AutoShape 233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4" name="AutoShape 233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5" name="AutoShape 233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6" name="AutoShape 233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6" name="Group 2335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067" name="AutoShape 233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8" name="AutoShape 233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9" name="AutoShape 233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0" name="AutoShape 233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1" name="AutoShape 234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043" name="Line 2341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4" name="Line 2342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" name="Line 2343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" name="Line 2344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" name="Line 2345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8" name="Line 2346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" name="Line 2347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" name="Line 2348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1" name="Line 2349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2" name="Line 2350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53" name="Group 2351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5054" name="Oval 2352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5" name="Oval 2353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6" name="Line 2354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7" name="Line 2355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8" name="Line 2356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40" name="Group 2357"/>
            <p:cNvGrpSpPr>
              <a:grpSpLocks/>
            </p:cNvGrpSpPr>
            <p:nvPr/>
          </p:nvGrpSpPr>
          <p:grpSpPr bwMode="auto">
            <a:xfrm>
              <a:off x="2352" y="240"/>
              <a:ext cx="479" cy="738"/>
              <a:chOff x="4680" y="7380"/>
              <a:chExt cx="1008" cy="1569"/>
            </a:xfrm>
          </p:grpSpPr>
          <p:sp>
            <p:nvSpPr>
              <p:cNvPr id="4975" name="Rectangle 2358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76" name="Group 2359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993" name="Group 2360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036" name="AutoShape 236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7" name="AutoShape 236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8" name="AutoShape 236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9" name="AutoShape 236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0" name="AutoShape 236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4" name="Group 2366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031" name="AutoShape 236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2" name="AutoShape 236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3" name="AutoShape 236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4" name="AutoShape 237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5" name="AutoShape 237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5" name="Group 2372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026" name="AutoShape 237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7" name="AutoShape 237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8" name="AutoShape 237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9" name="AutoShape 237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0" name="AutoShape 237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6" name="Group 2378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021" name="AutoShape 237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2" name="AutoShape 238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3" name="AutoShape 238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4" name="AutoShape 238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5" name="AutoShape 238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7" name="Group 2384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016" name="AutoShape 238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7" name="AutoShape 238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8" name="AutoShape 238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9" name="AutoShape 238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0" name="AutoShape 238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8" name="Group 2390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011" name="AutoShape 239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2" name="AutoShape 239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3" name="AutoShape 239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4" name="AutoShape 239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5" name="AutoShape 239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9" name="Group 2396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006" name="AutoShape 239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7" name="AutoShape 239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8" name="AutoShape 239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9" name="AutoShape 240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0" name="AutoShape 240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00" name="Group 2402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001" name="AutoShape 240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2" name="AutoShape 240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3" name="AutoShape 240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4" name="AutoShape 240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5" name="AutoShape 240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977" name="Line 2408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8" name="Line 2409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9" name="Line 2410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0" name="Line 2411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1" name="Line 2412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2" name="Line 2413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3" name="Line 2414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4" name="Line 2415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5" name="Line 2416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6" name="Line 2417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87" name="Group 2418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988" name="Oval 2419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9" name="Oval 2420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0" name="Line 2421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1" name="Line 2422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2" name="Line 2423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41" name="Group 2424"/>
            <p:cNvGrpSpPr>
              <a:grpSpLocks/>
            </p:cNvGrpSpPr>
            <p:nvPr/>
          </p:nvGrpSpPr>
          <p:grpSpPr bwMode="auto">
            <a:xfrm>
              <a:off x="2880" y="240"/>
              <a:ext cx="479" cy="738"/>
              <a:chOff x="4680" y="7380"/>
              <a:chExt cx="1008" cy="1569"/>
            </a:xfrm>
          </p:grpSpPr>
          <p:sp>
            <p:nvSpPr>
              <p:cNvPr id="4909" name="Rectangle 2425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10" name="Group 2426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927" name="Group 2427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970" name="AutoShape 242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1" name="AutoShape 242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2" name="AutoShape 243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3" name="AutoShape 243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4" name="AutoShape 243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28" name="Group 2433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965" name="AutoShape 243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6" name="AutoShape 243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7" name="AutoShape 243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8" name="AutoShape 243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9" name="AutoShape 243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29" name="Group 2439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960" name="AutoShape 244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1" name="AutoShape 244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2" name="AutoShape 244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3" name="AutoShape 244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4" name="AutoShape 244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0" name="Group 2445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955" name="AutoShape 244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6" name="AutoShape 244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7" name="AutoShape 244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8" name="AutoShape 244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9" name="AutoShape 245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1" name="Group 2451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950" name="AutoShape 245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1" name="AutoShape 245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2" name="AutoShape 245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3" name="AutoShape 245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4" name="AutoShape 245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2" name="Group 2457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945" name="AutoShape 245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6" name="AutoShape 245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7" name="AutoShape 246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8" name="AutoShape 246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9" name="AutoShape 246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3" name="Group 2463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940" name="AutoShape 246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1" name="AutoShape 246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2" name="AutoShape 246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3" name="AutoShape 246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4" name="AutoShape 246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4" name="Group 2469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935" name="AutoShape 247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6" name="AutoShape 247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7" name="AutoShape 247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8" name="AutoShape 247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9" name="AutoShape 247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911" name="Line 2475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2" name="Line 2476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3" name="Line 2477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4" name="Line 2478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" name="Line 2479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" name="Line 2480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" name="Line 2481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" name="Line 2482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" name="Line 2483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" name="Line 2484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1" name="Group 2485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922" name="Oval 2486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3" name="Oval 2487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" name="Line 2488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5" name="Line 2489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6" name="Line 2490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42" name="Group 2491"/>
            <p:cNvGrpSpPr>
              <a:grpSpLocks/>
            </p:cNvGrpSpPr>
            <p:nvPr/>
          </p:nvGrpSpPr>
          <p:grpSpPr bwMode="auto">
            <a:xfrm>
              <a:off x="769" y="240"/>
              <a:ext cx="479" cy="738"/>
              <a:chOff x="3480" y="7380"/>
              <a:chExt cx="1008" cy="1569"/>
            </a:xfrm>
          </p:grpSpPr>
          <p:sp>
            <p:nvSpPr>
              <p:cNvPr id="4843" name="Rectangle 2492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4" name="Group 2493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4861" name="Group 2494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904" name="AutoShape 249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5" name="AutoShape 249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6" name="AutoShape 249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7" name="AutoShape 249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8" name="AutoShape 249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2" name="Group 2500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899" name="AutoShape 250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0" name="AutoShape 250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1" name="AutoShape 250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2" name="AutoShape 250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3" name="AutoShape 250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3" name="Group 2506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894" name="AutoShape 250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5" name="AutoShape 250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6" name="AutoShape 250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7" name="AutoShape 251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8" name="AutoShape 251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4" name="Group 2512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889" name="AutoShape 251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0" name="AutoShape 251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1" name="AutoShape 251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2" name="AutoShape 251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3" name="AutoShape 251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5" name="Group 2518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884" name="AutoShape 251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5" name="AutoShape 252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6" name="AutoShape 252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7" name="AutoShape 252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8" name="AutoShape 252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6" name="Group 2524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879" name="AutoShape 252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0" name="AutoShape 252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1" name="AutoShape 252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2" name="AutoShape 252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3" name="AutoShape 252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7" name="Group 2530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874" name="AutoShape 253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5" name="AutoShape 253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6" name="AutoShape 253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7" name="AutoShape 253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8" name="AutoShape 253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8" name="Group 2536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869" name="AutoShape 253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0" name="AutoShape 253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1" name="AutoShape 253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2" name="AutoShape 254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3" name="AutoShape 254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845" name="Line 2542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6" name="Line 2543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" name="Line 2544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8" name="Line 2545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9" name="Line 2546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0" name="Line 2547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1" name="Line 2548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2" name="Line 2549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3" name="Line 2550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4" name="Line 2551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55" name="Group 2552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4856" name="Oval 2553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7" name="Oval 2554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8" name="Line 2555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9" name="Line 2556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0" name="Line 2557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4" name="Group 2558"/>
          <p:cNvGrpSpPr>
            <a:grpSpLocks/>
          </p:cNvGrpSpPr>
          <p:nvPr/>
        </p:nvGrpSpPr>
        <p:grpSpPr bwMode="auto">
          <a:xfrm>
            <a:off x="4108450" y="2276475"/>
            <a:ext cx="5446713" cy="1327150"/>
            <a:chOff x="240" y="240"/>
            <a:chExt cx="3119" cy="738"/>
          </a:xfrm>
        </p:grpSpPr>
        <p:grpSp>
          <p:nvGrpSpPr>
            <p:cNvPr id="4435" name="Group 2559"/>
            <p:cNvGrpSpPr>
              <a:grpSpLocks/>
            </p:cNvGrpSpPr>
            <p:nvPr/>
          </p:nvGrpSpPr>
          <p:grpSpPr bwMode="auto">
            <a:xfrm>
              <a:off x="240" y="240"/>
              <a:ext cx="479" cy="738"/>
              <a:chOff x="1080" y="7380"/>
              <a:chExt cx="1008" cy="1569"/>
            </a:xfrm>
          </p:grpSpPr>
          <p:sp>
            <p:nvSpPr>
              <p:cNvPr id="4771" name="Rectangle 2560"/>
              <p:cNvSpPr>
                <a:spLocks noChangeArrowheads="1"/>
              </p:cNvSpPr>
              <p:nvPr/>
            </p:nvSpPr>
            <p:spPr bwMode="auto">
              <a:xfrm>
                <a:off x="10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72" name="Group 2561"/>
              <p:cNvGrpSpPr>
                <a:grpSpLocks/>
              </p:cNvGrpSpPr>
              <p:nvPr/>
            </p:nvGrpSpPr>
            <p:grpSpPr bwMode="auto">
              <a:xfrm>
                <a:off x="1117" y="7425"/>
                <a:ext cx="934" cy="1407"/>
                <a:chOff x="1657" y="7965"/>
                <a:chExt cx="934" cy="1407"/>
              </a:xfrm>
            </p:grpSpPr>
            <p:grpSp>
              <p:nvGrpSpPr>
                <p:cNvPr id="4789" name="Group 2562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832" name="AutoShape 256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3" name="AutoShape 256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4" name="AutoShape 256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5" name="AutoShape 256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6" name="AutoShape 256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0" name="Group 2568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827" name="AutoShape 256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8" name="AutoShape 257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" name="AutoShape 257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0" name="AutoShape 257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1" name="AutoShape 257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1" name="Group 2574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822" name="AutoShape 257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3" name="AutoShape 257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4" name="AutoShape 257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5" name="AutoShape 257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6" name="AutoShape 257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2" name="Group 2580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817" name="AutoShape 258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8" name="AutoShape 258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9" name="AutoShape 258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0" name="AutoShape 258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1" name="AutoShape 258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3" name="Group 2586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812" name="AutoShape 258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3" name="AutoShape 258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" name="AutoShape 258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5" name="AutoShape 259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6" name="AutoShape 259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4" name="Group 2592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807" name="AutoShape 259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8" name="AutoShape 259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9" name="AutoShape 259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0" name="AutoShape 259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1" name="AutoShape 259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5" name="Group 2598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802" name="AutoShape 259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3" name="AutoShape 260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4" name="AutoShape 260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5" name="AutoShape 260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6" name="AutoShape 260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6" name="Group 2604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797" name="AutoShape 260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8" name="AutoShape 260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9" name="AutoShape 260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0" name="AutoShape 260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1" name="AutoShape 260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773" name="Line 2610"/>
              <p:cNvSpPr>
                <a:spLocks noChangeShapeType="1"/>
              </p:cNvSpPr>
              <p:nvPr/>
            </p:nvSpPr>
            <p:spPr bwMode="auto">
              <a:xfrm flipV="1">
                <a:off x="11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4" name="Line 2611"/>
              <p:cNvSpPr>
                <a:spLocks noChangeShapeType="1"/>
              </p:cNvSpPr>
              <p:nvPr/>
            </p:nvSpPr>
            <p:spPr bwMode="auto">
              <a:xfrm flipV="1">
                <a:off x="12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5" name="Line 2612"/>
              <p:cNvSpPr>
                <a:spLocks noChangeShapeType="1"/>
              </p:cNvSpPr>
              <p:nvPr/>
            </p:nvSpPr>
            <p:spPr bwMode="auto">
              <a:xfrm flipV="1">
                <a:off x="13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6" name="Line 2613"/>
              <p:cNvSpPr>
                <a:spLocks noChangeShapeType="1"/>
              </p:cNvSpPr>
              <p:nvPr/>
            </p:nvSpPr>
            <p:spPr bwMode="auto">
              <a:xfrm flipV="1">
                <a:off x="14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7" name="Line 2614"/>
              <p:cNvSpPr>
                <a:spLocks noChangeShapeType="1"/>
              </p:cNvSpPr>
              <p:nvPr/>
            </p:nvSpPr>
            <p:spPr bwMode="auto">
              <a:xfrm flipV="1">
                <a:off x="15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8" name="Line 2615"/>
              <p:cNvSpPr>
                <a:spLocks noChangeShapeType="1"/>
              </p:cNvSpPr>
              <p:nvPr/>
            </p:nvSpPr>
            <p:spPr bwMode="auto">
              <a:xfrm flipV="1">
                <a:off x="16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9" name="Line 2616"/>
              <p:cNvSpPr>
                <a:spLocks noChangeShapeType="1"/>
              </p:cNvSpPr>
              <p:nvPr/>
            </p:nvSpPr>
            <p:spPr bwMode="auto">
              <a:xfrm flipV="1">
                <a:off x="17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0" name="Line 2617"/>
              <p:cNvSpPr>
                <a:spLocks noChangeShapeType="1"/>
              </p:cNvSpPr>
              <p:nvPr/>
            </p:nvSpPr>
            <p:spPr bwMode="auto">
              <a:xfrm flipV="1">
                <a:off x="18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1" name="Line 2618"/>
              <p:cNvSpPr>
                <a:spLocks noChangeShapeType="1"/>
              </p:cNvSpPr>
              <p:nvPr/>
            </p:nvSpPr>
            <p:spPr bwMode="auto">
              <a:xfrm flipV="1">
                <a:off x="20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2" name="Line 2619"/>
              <p:cNvSpPr>
                <a:spLocks noChangeShapeType="1"/>
              </p:cNvSpPr>
              <p:nvPr/>
            </p:nvSpPr>
            <p:spPr bwMode="auto">
              <a:xfrm flipV="1">
                <a:off x="19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83" name="Group 2620"/>
              <p:cNvGrpSpPr>
                <a:grpSpLocks/>
              </p:cNvGrpSpPr>
              <p:nvPr/>
            </p:nvGrpSpPr>
            <p:grpSpPr bwMode="auto">
              <a:xfrm>
                <a:off x="1413" y="8805"/>
                <a:ext cx="342" cy="144"/>
                <a:chOff x="1413" y="8805"/>
                <a:chExt cx="342" cy="144"/>
              </a:xfrm>
            </p:grpSpPr>
            <p:sp>
              <p:nvSpPr>
                <p:cNvPr id="4784" name="Oval 2621"/>
                <p:cNvSpPr>
                  <a:spLocks noChangeArrowheads="1"/>
                </p:cNvSpPr>
                <p:nvPr/>
              </p:nvSpPr>
              <p:spPr bwMode="auto">
                <a:xfrm>
                  <a:off x="14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5" name="Oval 2622"/>
                <p:cNvSpPr>
                  <a:spLocks noChangeArrowheads="1"/>
                </p:cNvSpPr>
                <p:nvPr/>
              </p:nvSpPr>
              <p:spPr bwMode="auto">
                <a:xfrm>
                  <a:off x="16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6" name="Line 2623"/>
                <p:cNvSpPr>
                  <a:spLocks noChangeShapeType="1"/>
                </p:cNvSpPr>
                <p:nvPr/>
              </p:nvSpPr>
              <p:spPr bwMode="auto">
                <a:xfrm>
                  <a:off x="14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7" name="Line 2624"/>
                <p:cNvSpPr>
                  <a:spLocks noChangeShapeType="1"/>
                </p:cNvSpPr>
                <p:nvPr/>
              </p:nvSpPr>
              <p:spPr bwMode="auto">
                <a:xfrm>
                  <a:off x="16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8" name="Line 2625"/>
                <p:cNvSpPr>
                  <a:spLocks noChangeShapeType="1"/>
                </p:cNvSpPr>
                <p:nvPr/>
              </p:nvSpPr>
              <p:spPr bwMode="auto">
                <a:xfrm rot="-5400000">
                  <a:off x="16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6" name="Group 2626"/>
            <p:cNvGrpSpPr>
              <a:grpSpLocks/>
            </p:cNvGrpSpPr>
            <p:nvPr/>
          </p:nvGrpSpPr>
          <p:grpSpPr bwMode="auto">
            <a:xfrm>
              <a:off x="1824" y="240"/>
              <a:ext cx="479" cy="738"/>
              <a:chOff x="4680" y="7380"/>
              <a:chExt cx="1008" cy="1569"/>
            </a:xfrm>
          </p:grpSpPr>
          <p:sp>
            <p:nvSpPr>
              <p:cNvPr id="4705" name="Rectangle 2627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06" name="Group 2628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723" name="Group 2629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766" name="AutoShape 263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7" name="AutoShape 263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8" name="AutoShape 263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9" name="AutoShape 263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0" name="AutoShape 263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4" name="Group 2635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761" name="AutoShape 263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2" name="AutoShape 263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3" name="AutoShape 263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4" name="AutoShape 263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5" name="AutoShape 264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5" name="Group 2641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756" name="AutoShape 264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7" name="AutoShape 264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8" name="AutoShape 264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9" name="AutoShape 264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0" name="AutoShape 264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6" name="Group 2647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751" name="AutoShape 264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2" name="AutoShape 264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3" name="AutoShape 265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4" name="AutoShape 265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5" name="AutoShape 265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7" name="Group 2653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746" name="AutoShape 265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7" name="AutoShape 265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8" name="AutoShape 265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9" name="AutoShape 265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0" name="AutoShape 265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8" name="Group 2659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741" name="AutoShape 26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2" name="AutoShape 266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3" name="AutoShape 266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4" name="AutoShape 266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5" name="AutoShape 266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9" name="Group 2665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736" name="AutoShape 266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7" name="AutoShape 266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8" name="AutoShape 266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9" name="AutoShape 266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0" name="AutoShape 267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0" name="Group 2671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731" name="AutoShape 267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" name="AutoShape 267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3" name="AutoShape 267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" name="AutoShape 267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5" name="AutoShape 267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707" name="Line 2677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8" name="Line 2678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9" name="Line 2679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" name="Line 2680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Line 2681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Line 2682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Line 2683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Line 2684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Line 2685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Line 2686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7" name="Group 2687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718" name="Oval 2688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" name="Oval 2689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" name="Line 2690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" name="Line 2691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" name="Line 2692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7" name="Group 2693"/>
            <p:cNvGrpSpPr>
              <a:grpSpLocks/>
            </p:cNvGrpSpPr>
            <p:nvPr/>
          </p:nvGrpSpPr>
          <p:grpSpPr bwMode="auto">
            <a:xfrm>
              <a:off x="1296" y="240"/>
              <a:ext cx="479" cy="738"/>
              <a:chOff x="3480" y="7380"/>
              <a:chExt cx="1008" cy="1569"/>
            </a:xfrm>
          </p:grpSpPr>
          <p:sp>
            <p:nvSpPr>
              <p:cNvPr id="4639" name="Rectangle 2694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40" name="Group 2695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4657" name="Group 2696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700" name="AutoShape 269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1" name="AutoShape 269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2" name="AutoShape 269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3" name="AutoShape 270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4" name="AutoShape 270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8" name="Group 2702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695" name="AutoShape 270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6" name="AutoShape 270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7" name="AutoShape 270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8" name="AutoShape 270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9" name="AutoShape 270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9" name="Group 2708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690" name="AutoShape 270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1" name="AutoShape 271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2" name="AutoShape 271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3" name="AutoShape 271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4" name="AutoShape 271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0" name="Group 2714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685" name="AutoShape 271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6" name="AutoShape 271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7" name="AutoShape 271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8" name="AutoShape 271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9" name="AutoShape 271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1" name="Group 2720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680" name="AutoShape 272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1" name="AutoShape 272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2" name="AutoShape 272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3" name="AutoShape 272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4" name="AutoShape 272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2" name="Group 2726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675" name="AutoShape 272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6" name="AutoShape 272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7" name="AutoShape 272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8" name="AutoShape 273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9" name="AutoShape 273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3" name="Group 2732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670" name="AutoShape 273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1" name="AutoShape 273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2" name="AutoShape 273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3" name="AutoShape 273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4" name="AutoShape 273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4" name="Group 2738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665" name="AutoShape 273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6" name="AutoShape 274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7" name="AutoShape 274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8" name="AutoShape 274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9" name="AutoShape 274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641" name="Line 2744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Line 2745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Line 2746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Line 2747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Line 2748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Line 2749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Line 2750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Line 2751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Line 2752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Line 2753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51" name="Group 2754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4652" name="Oval 2755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3" name="Oval 2756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4" name="Line 2757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5" name="Line 2758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6" name="Line 2759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8" name="Group 2760"/>
            <p:cNvGrpSpPr>
              <a:grpSpLocks/>
            </p:cNvGrpSpPr>
            <p:nvPr/>
          </p:nvGrpSpPr>
          <p:grpSpPr bwMode="auto">
            <a:xfrm>
              <a:off x="2352" y="240"/>
              <a:ext cx="479" cy="738"/>
              <a:chOff x="4680" y="7380"/>
              <a:chExt cx="1008" cy="1569"/>
            </a:xfrm>
          </p:grpSpPr>
          <p:sp>
            <p:nvSpPr>
              <p:cNvPr id="4573" name="Rectangle 2761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74" name="Group 2762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591" name="Group 2763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634" name="AutoShape 276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5" name="AutoShape 276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6" name="AutoShape 276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7" name="AutoShape 276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8" name="AutoShape 276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2" name="Group 2769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629" name="AutoShape 277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0" name="AutoShape 277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1" name="AutoShape 277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2" name="AutoShape 277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3" name="AutoShape 277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3" name="Group 2775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624" name="AutoShape 277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5" name="AutoShape 277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6" name="AutoShape 277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7" name="AutoShape 277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8" name="AutoShape 278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4" name="Group 2781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619" name="AutoShape 278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" name="AutoShape 278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1" name="AutoShape 278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2" name="AutoShape 278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" name="AutoShape 278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5" name="Group 2787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614" name="AutoShape 278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" name="AutoShape 278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6" name="AutoShape 279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" name="AutoShape 279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" name="AutoShape 279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6" name="Group 2793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609" name="AutoShape 279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0" name="AutoShape 279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1" name="AutoShape 279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" name="AutoShape 279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3" name="AutoShape 279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7" name="Group 2799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604" name="AutoShape 280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5" name="AutoShape 280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6" name="AutoShape 280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7" name="AutoShape 280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8" name="AutoShape 280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8" name="Group 2805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599" name="AutoShape 280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0" name="AutoShape 280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1" name="AutoShape 280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2" name="AutoShape 280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3" name="AutoShape 281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575" name="Line 2811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6" name="Line 2812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7" name="Line 2813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8" name="Line 2814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9" name="Line 2815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0" name="Line 2816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1" name="Line 2817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2" name="Line 2818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3" name="Line 2819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4" name="Line 2820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85" name="Group 2821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586" name="Oval 2822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7" name="Oval 2823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8" name="Line 2824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9" name="Line 2825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0" name="Line 2826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9" name="Group 2827"/>
            <p:cNvGrpSpPr>
              <a:grpSpLocks/>
            </p:cNvGrpSpPr>
            <p:nvPr/>
          </p:nvGrpSpPr>
          <p:grpSpPr bwMode="auto">
            <a:xfrm>
              <a:off x="2880" y="240"/>
              <a:ext cx="479" cy="738"/>
              <a:chOff x="4680" y="7380"/>
              <a:chExt cx="1008" cy="1569"/>
            </a:xfrm>
          </p:grpSpPr>
          <p:sp>
            <p:nvSpPr>
              <p:cNvPr id="4507" name="Rectangle 2828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08" name="Group 2829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525" name="Group 2830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568" name="AutoShape 283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9" name="AutoShape 283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0" name="AutoShape 283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1" name="AutoShape 283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2" name="AutoShape 283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6" name="Group 2836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563" name="AutoShape 283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4" name="AutoShape 283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5" name="AutoShape 283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6" name="AutoShape 284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7" name="AutoShape 284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7" name="Group 2842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558" name="AutoShape 284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9" name="AutoShape 284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0" name="AutoShape 284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1" name="AutoShape 284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2" name="AutoShape 284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8" name="Group 2848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553" name="AutoShape 284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4" name="AutoShape 285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5" name="AutoShape 285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6" name="AutoShape 285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7" name="AutoShape 285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9" name="Group 2854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548" name="AutoShape 285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9" name="AutoShape 285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0" name="AutoShape 285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1" name="AutoShape 285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2" name="AutoShape 285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30" name="Group 2860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543" name="AutoShape 286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4" name="AutoShape 286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5" name="AutoShape 286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6" name="AutoShape 286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7" name="AutoShape 286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31" name="Group 2866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538" name="AutoShape 286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9" name="AutoShape 286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0" name="AutoShape 286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1" name="AutoShape 287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2" name="AutoShape 287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32" name="Group 2872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533" name="AutoShape 287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4" name="AutoShape 287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5" name="AutoShape 287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6" name="AutoShape 287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" name="AutoShape 287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509" name="Line 2878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" name="Line 2879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" name="Line 2880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" name="Line 2881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" name="Line 2882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" name="Line 2883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" name="Line 2884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" name="Line 2885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" name="Line 2886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" name="Line 2887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19" name="Group 2888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520" name="Oval 2889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1" name="Oval 2890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" name="Line 2891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3" name="Line 2892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4" name="Line 2893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0" name="Group 2894"/>
            <p:cNvGrpSpPr>
              <a:grpSpLocks/>
            </p:cNvGrpSpPr>
            <p:nvPr/>
          </p:nvGrpSpPr>
          <p:grpSpPr bwMode="auto">
            <a:xfrm>
              <a:off x="769" y="240"/>
              <a:ext cx="479" cy="738"/>
              <a:chOff x="3480" y="7380"/>
              <a:chExt cx="1008" cy="1569"/>
            </a:xfrm>
          </p:grpSpPr>
          <p:sp>
            <p:nvSpPr>
              <p:cNvPr id="4441" name="Rectangle 2895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42" name="Group 2896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4459" name="Group 2897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502" name="AutoShape 289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3" name="AutoShape 289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4" name="AutoShape 290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5" name="AutoShape 290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6" name="AutoShape 290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0" name="Group 2903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497" name="AutoShape 290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8" name="AutoShape 290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9" name="AutoShape 290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0" name="AutoShape 290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1" name="AutoShape 290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1" name="Group 2909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492" name="AutoShape 291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3" name="AutoShape 291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4" name="AutoShape 291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5" name="AutoShape 291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6" name="AutoShape 291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2" name="Group 2915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487" name="AutoShape 291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8" name="AutoShape 291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9" name="AutoShape 291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0" name="AutoShape 291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1" name="AutoShape 292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3" name="Group 2921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482" name="AutoShape 292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3" name="AutoShape 292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4" name="AutoShape 292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5" name="AutoShape 292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6" name="AutoShape 292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4" name="Group 2927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477" name="AutoShape 292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8" name="AutoShape 292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9" name="AutoShape 293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0" name="AutoShape 293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1" name="AutoShape 293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5" name="Group 2933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472" name="AutoShape 293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3" name="AutoShape 293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4" name="AutoShape 293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" name="AutoShape 293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" name="AutoShape 293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6" name="Group 2939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467" name="AutoShape 294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8" name="AutoShape 294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9" name="AutoShape 294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0" name="AutoShape 294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1" name="AutoShape 294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443" name="Line 2945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" name="Line 2946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" name="Line 2947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" name="Line 2948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7" name="Line 2949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" name="Line 2950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" name="Line 2951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" name="Line 2952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" name="Line 2953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" name="Line 2954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53" name="Group 2955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4454" name="Oval 2956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5" name="Oval 2957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6" name="Line 2958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7" name="Line 2959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8" name="Line 2960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05" name="Line 2961"/>
          <p:cNvSpPr>
            <a:spLocks noChangeShapeType="1"/>
          </p:cNvSpPr>
          <p:nvPr/>
        </p:nvSpPr>
        <p:spPr bwMode="auto">
          <a:xfrm flipV="1">
            <a:off x="754063" y="173672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06" name="Group 2962"/>
          <p:cNvGrpSpPr>
            <a:grpSpLocks/>
          </p:cNvGrpSpPr>
          <p:nvPr/>
        </p:nvGrpSpPr>
        <p:grpSpPr bwMode="auto">
          <a:xfrm>
            <a:off x="922338" y="1736725"/>
            <a:ext cx="758825" cy="139700"/>
            <a:chOff x="528" y="978"/>
            <a:chExt cx="435" cy="78"/>
          </a:xfrm>
        </p:grpSpPr>
        <p:sp>
          <p:nvSpPr>
            <p:cNvPr id="4432" name="Line 2963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Line 2964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Line 2965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7" name="Group 2966"/>
          <p:cNvGrpSpPr>
            <a:grpSpLocks/>
          </p:cNvGrpSpPr>
          <p:nvPr/>
        </p:nvGrpSpPr>
        <p:grpSpPr bwMode="auto">
          <a:xfrm>
            <a:off x="1844675" y="1736725"/>
            <a:ext cx="758825" cy="139700"/>
            <a:chOff x="528" y="978"/>
            <a:chExt cx="435" cy="78"/>
          </a:xfrm>
        </p:grpSpPr>
        <p:sp>
          <p:nvSpPr>
            <p:cNvPr id="4429" name="Line 2967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Line 2968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Line 2969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8" name="Group 2970"/>
          <p:cNvGrpSpPr>
            <a:grpSpLocks/>
          </p:cNvGrpSpPr>
          <p:nvPr/>
        </p:nvGrpSpPr>
        <p:grpSpPr bwMode="auto">
          <a:xfrm>
            <a:off x="2765425" y="1736725"/>
            <a:ext cx="760413" cy="139700"/>
            <a:chOff x="528" y="978"/>
            <a:chExt cx="435" cy="78"/>
          </a:xfrm>
        </p:grpSpPr>
        <p:sp>
          <p:nvSpPr>
            <p:cNvPr id="4426" name="Line 2971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Line 2972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Line 2973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9" name="Group 2974"/>
          <p:cNvGrpSpPr>
            <a:grpSpLocks/>
          </p:cNvGrpSpPr>
          <p:nvPr/>
        </p:nvGrpSpPr>
        <p:grpSpPr bwMode="auto">
          <a:xfrm>
            <a:off x="3687763" y="1736725"/>
            <a:ext cx="760412" cy="139700"/>
            <a:chOff x="528" y="978"/>
            <a:chExt cx="435" cy="78"/>
          </a:xfrm>
        </p:grpSpPr>
        <p:sp>
          <p:nvSpPr>
            <p:cNvPr id="4423" name="Line 2975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Line 2976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Line 2977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0" name="Group 2978"/>
          <p:cNvGrpSpPr>
            <a:grpSpLocks/>
          </p:cNvGrpSpPr>
          <p:nvPr/>
        </p:nvGrpSpPr>
        <p:grpSpPr bwMode="auto">
          <a:xfrm>
            <a:off x="4610100" y="1736725"/>
            <a:ext cx="760413" cy="139700"/>
            <a:chOff x="528" y="978"/>
            <a:chExt cx="435" cy="78"/>
          </a:xfrm>
        </p:grpSpPr>
        <p:sp>
          <p:nvSpPr>
            <p:cNvPr id="4420" name="Line 2979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Line 2980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Line 2981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2982"/>
          <p:cNvGrpSpPr>
            <a:grpSpLocks/>
          </p:cNvGrpSpPr>
          <p:nvPr/>
        </p:nvGrpSpPr>
        <p:grpSpPr bwMode="auto">
          <a:xfrm>
            <a:off x="4610100" y="3603625"/>
            <a:ext cx="760413" cy="139700"/>
            <a:chOff x="528" y="978"/>
            <a:chExt cx="435" cy="78"/>
          </a:xfrm>
        </p:grpSpPr>
        <p:sp>
          <p:nvSpPr>
            <p:cNvPr id="4417" name="Line 2983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Line 2984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Line 2985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2" name="Group 2986"/>
          <p:cNvGrpSpPr>
            <a:grpSpLocks/>
          </p:cNvGrpSpPr>
          <p:nvPr/>
        </p:nvGrpSpPr>
        <p:grpSpPr bwMode="auto">
          <a:xfrm>
            <a:off x="5532438" y="3603625"/>
            <a:ext cx="758825" cy="139700"/>
            <a:chOff x="528" y="978"/>
            <a:chExt cx="435" cy="78"/>
          </a:xfrm>
        </p:grpSpPr>
        <p:sp>
          <p:nvSpPr>
            <p:cNvPr id="4414" name="Line 2987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Line 2988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Line 2989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3" name="Group 2990"/>
          <p:cNvGrpSpPr>
            <a:grpSpLocks/>
          </p:cNvGrpSpPr>
          <p:nvPr/>
        </p:nvGrpSpPr>
        <p:grpSpPr bwMode="auto">
          <a:xfrm>
            <a:off x="6448425" y="3603625"/>
            <a:ext cx="760413" cy="139700"/>
            <a:chOff x="528" y="978"/>
            <a:chExt cx="435" cy="78"/>
          </a:xfrm>
        </p:grpSpPr>
        <p:sp>
          <p:nvSpPr>
            <p:cNvPr id="4411" name="Line 2991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Line 2992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Line 2993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4" name="Group 2994"/>
          <p:cNvGrpSpPr>
            <a:grpSpLocks/>
          </p:cNvGrpSpPr>
          <p:nvPr/>
        </p:nvGrpSpPr>
        <p:grpSpPr bwMode="auto">
          <a:xfrm>
            <a:off x="7375525" y="3603625"/>
            <a:ext cx="760413" cy="139700"/>
            <a:chOff x="528" y="978"/>
            <a:chExt cx="435" cy="78"/>
          </a:xfrm>
        </p:grpSpPr>
        <p:sp>
          <p:nvSpPr>
            <p:cNvPr id="4408" name="Line 2995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Line 2996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Line 2997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5" name="Group 2998"/>
          <p:cNvGrpSpPr>
            <a:grpSpLocks/>
          </p:cNvGrpSpPr>
          <p:nvPr/>
        </p:nvGrpSpPr>
        <p:grpSpPr bwMode="auto">
          <a:xfrm>
            <a:off x="8297863" y="3603625"/>
            <a:ext cx="760412" cy="139700"/>
            <a:chOff x="528" y="978"/>
            <a:chExt cx="435" cy="78"/>
          </a:xfrm>
        </p:grpSpPr>
        <p:sp>
          <p:nvSpPr>
            <p:cNvPr id="4405" name="Line 2999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Line 3000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Line 3001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6" name="Line 3002"/>
          <p:cNvSpPr>
            <a:spLocks noChangeShapeType="1"/>
          </p:cNvSpPr>
          <p:nvPr/>
        </p:nvSpPr>
        <p:spPr bwMode="auto">
          <a:xfrm>
            <a:off x="5532438" y="1736725"/>
            <a:ext cx="0" cy="258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17" name="Line 3003"/>
          <p:cNvSpPr>
            <a:spLocks noChangeShapeType="1"/>
          </p:cNvSpPr>
          <p:nvPr/>
        </p:nvSpPr>
        <p:spPr bwMode="auto">
          <a:xfrm flipV="1">
            <a:off x="1425575" y="1985963"/>
            <a:ext cx="4106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18" name="Line 3004"/>
          <p:cNvSpPr>
            <a:spLocks noChangeShapeType="1"/>
          </p:cNvSpPr>
          <p:nvPr/>
        </p:nvSpPr>
        <p:spPr bwMode="auto">
          <a:xfrm flipV="1">
            <a:off x="1257300" y="3743325"/>
            <a:ext cx="3195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19" name="Line 3005"/>
          <p:cNvSpPr>
            <a:spLocks noChangeShapeType="1"/>
          </p:cNvSpPr>
          <p:nvPr/>
        </p:nvSpPr>
        <p:spPr bwMode="auto">
          <a:xfrm flipV="1">
            <a:off x="4441825" y="360362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0" name="Line 3006"/>
          <p:cNvSpPr>
            <a:spLocks noChangeShapeType="1"/>
          </p:cNvSpPr>
          <p:nvPr/>
        </p:nvSpPr>
        <p:spPr bwMode="auto">
          <a:xfrm>
            <a:off x="9220200" y="3603625"/>
            <a:ext cx="0" cy="258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1" name="Line 3007"/>
          <p:cNvSpPr>
            <a:spLocks noChangeShapeType="1"/>
          </p:cNvSpPr>
          <p:nvPr/>
        </p:nvSpPr>
        <p:spPr bwMode="auto">
          <a:xfrm flipV="1">
            <a:off x="1655763" y="3862388"/>
            <a:ext cx="75707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22" name="Group 3008"/>
          <p:cNvGrpSpPr>
            <a:grpSpLocks/>
          </p:cNvGrpSpPr>
          <p:nvPr/>
        </p:nvGrpSpPr>
        <p:grpSpPr bwMode="auto">
          <a:xfrm>
            <a:off x="8777288" y="4576763"/>
            <a:ext cx="1244600" cy="2417762"/>
            <a:chOff x="55" y="2640"/>
            <a:chExt cx="713" cy="1344"/>
          </a:xfrm>
        </p:grpSpPr>
        <p:sp>
          <p:nvSpPr>
            <p:cNvPr id="4402" name="AutoShape 3009"/>
            <p:cNvSpPr>
              <a:spLocks noChangeArrowheads="1"/>
            </p:cNvSpPr>
            <p:nvPr/>
          </p:nvSpPr>
          <p:spPr bwMode="auto">
            <a:xfrm>
              <a:off x="384" y="2640"/>
              <a:ext cx="48" cy="1344"/>
            </a:xfrm>
            <a:prstGeom prst="can">
              <a:avLst>
                <a:gd name="adj" fmla="val 17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" name="AutoShape 3010"/>
            <p:cNvSpPr>
              <a:spLocks noChangeArrowheads="1"/>
            </p:cNvSpPr>
            <p:nvPr/>
          </p:nvSpPr>
          <p:spPr bwMode="auto">
            <a:xfrm rot="17815552" flipV="1">
              <a:off x="367" y="2727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" name="AutoShape 3011"/>
            <p:cNvSpPr>
              <a:spLocks noChangeArrowheads="1"/>
            </p:cNvSpPr>
            <p:nvPr/>
          </p:nvSpPr>
          <p:spPr bwMode="auto">
            <a:xfrm rot="17815552" flipV="1">
              <a:off x="408" y="2568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3" name="Rectangle 3012"/>
          <p:cNvSpPr>
            <a:spLocks noChangeArrowheads="1"/>
          </p:cNvSpPr>
          <p:nvPr/>
        </p:nvSpPr>
        <p:spPr bwMode="auto">
          <a:xfrm>
            <a:off x="1131888" y="4097338"/>
            <a:ext cx="769937" cy="912812"/>
          </a:xfrm>
          <a:prstGeom prst="rect">
            <a:avLst/>
          </a:prstGeom>
          <a:solidFill>
            <a:srgbClr val="C0C0C0"/>
          </a:solidFill>
          <a:ln w="12700">
            <a:solidFill>
              <a:srgbClr val="333333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24" name="Group 3013"/>
          <p:cNvGrpSpPr>
            <a:grpSpLocks/>
          </p:cNvGrpSpPr>
          <p:nvPr/>
        </p:nvGrpSpPr>
        <p:grpSpPr bwMode="auto">
          <a:xfrm>
            <a:off x="1311275" y="4271963"/>
            <a:ext cx="542925" cy="300037"/>
            <a:chOff x="5280" y="9385"/>
            <a:chExt cx="654" cy="355"/>
          </a:xfrm>
        </p:grpSpPr>
        <p:grpSp>
          <p:nvGrpSpPr>
            <p:cNvPr id="4390" name="Group 3014"/>
            <p:cNvGrpSpPr>
              <a:grpSpLocks/>
            </p:cNvGrpSpPr>
            <p:nvPr/>
          </p:nvGrpSpPr>
          <p:grpSpPr bwMode="auto">
            <a:xfrm>
              <a:off x="5280" y="9386"/>
              <a:ext cx="174" cy="354"/>
              <a:chOff x="5280" y="9390"/>
              <a:chExt cx="174" cy="354"/>
            </a:xfrm>
          </p:grpSpPr>
          <p:sp>
            <p:nvSpPr>
              <p:cNvPr id="4399" name="Oval 3015"/>
              <p:cNvSpPr>
                <a:spLocks noChangeArrowheads="1"/>
              </p:cNvSpPr>
              <p:nvPr/>
            </p:nvSpPr>
            <p:spPr bwMode="auto">
              <a:xfrm>
                <a:off x="5280" y="939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Oval 3016"/>
              <p:cNvSpPr>
                <a:spLocks noChangeArrowheads="1"/>
              </p:cNvSpPr>
              <p:nvPr/>
            </p:nvSpPr>
            <p:spPr bwMode="auto">
              <a:xfrm>
                <a:off x="5280" y="9686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Line 3017"/>
              <p:cNvSpPr>
                <a:spLocks noChangeShapeType="1"/>
              </p:cNvSpPr>
              <p:nvPr/>
            </p:nvSpPr>
            <p:spPr bwMode="auto">
              <a:xfrm flipV="1">
                <a:off x="5310" y="9420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91" name="Group 3018"/>
            <p:cNvGrpSpPr>
              <a:grpSpLocks/>
            </p:cNvGrpSpPr>
            <p:nvPr/>
          </p:nvGrpSpPr>
          <p:grpSpPr bwMode="auto">
            <a:xfrm>
              <a:off x="5520" y="9385"/>
              <a:ext cx="174" cy="354"/>
              <a:chOff x="5280" y="9390"/>
              <a:chExt cx="174" cy="354"/>
            </a:xfrm>
          </p:grpSpPr>
          <p:sp>
            <p:nvSpPr>
              <p:cNvPr id="4396" name="Oval 3019"/>
              <p:cNvSpPr>
                <a:spLocks noChangeArrowheads="1"/>
              </p:cNvSpPr>
              <p:nvPr/>
            </p:nvSpPr>
            <p:spPr bwMode="auto">
              <a:xfrm>
                <a:off x="5280" y="939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" name="Oval 3020"/>
              <p:cNvSpPr>
                <a:spLocks noChangeArrowheads="1"/>
              </p:cNvSpPr>
              <p:nvPr/>
            </p:nvSpPr>
            <p:spPr bwMode="auto">
              <a:xfrm>
                <a:off x="5280" y="9686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Line 3021"/>
              <p:cNvSpPr>
                <a:spLocks noChangeShapeType="1"/>
              </p:cNvSpPr>
              <p:nvPr/>
            </p:nvSpPr>
            <p:spPr bwMode="auto">
              <a:xfrm flipV="1">
                <a:off x="5310" y="9420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92" name="Group 3022"/>
            <p:cNvGrpSpPr>
              <a:grpSpLocks/>
            </p:cNvGrpSpPr>
            <p:nvPr/>
          </p:nvGrpSpPr>
          <p:grpSpPr bwMode="auto">
            <a:xfrm>
              <a:off x="5760" y="9385"/>
              <a:ext cx="174" cy="354"/>
              <a:chOff x="5280" y="9390"/>
              <a:chExt cx="174" cy="354"/>
            </a:xfrm>
          </p:grpSpPr>
          <p:sp>
            <p:nvSpPr>
              <p:cNvPr id="4393" name="Oval 3023"/>
              <p:cNvSpPr>
                <a:spLocks noChangeArrowheads="1"/>
              </p:cNvSpPr>
              <p:nvPr/>
            </p:nvSpPr>
            <p:spPr bwMode="auto">
              <a:xfrm>
                <a:off x="5280" y="939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Oval 3024"/>
              <p:cNvSpPr>
                <a:spLocks noChangeArrowheads="1"/>
              </p:cNvSpPr>
              <p:nvPr/>
            </p:nvSpPr>
            <p:spPr bwMode="auto">
              <a:xfrm>
                <a:off x="5280" y="9686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" name="Line 3025"/>
              <p:cNvSpPr>
                <a:spLocks noChangeShapeType="1"/>
              </p:cNvSpPr>
              <p:nvPr/>
            </p:nvSpPr>
            <p:spPr bwMode="auto">
              <a:xfrm flipV="1">
                <a:off x="5310" y="9420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25" name="Line 3026"/>
          <p:cNvSpPr>
            <a:spLocks noChangeShapeType="1"/>
          </p:cNvSpPr>
          <p:nvPr/>
        </p:nvSpPr>
        <p:spPr bwMode="auto">
          <a:xfrm flipH="1" flipV="1">
            <a:off x="1655763" y="3862388"/>
            <a:ext cx="0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6" name="Line 3027"/>
          <p:cNvSpPr>
            <a:spLocks noChangeShapeType="1"/>
          </p:cNvSpPr>
          <p:nvPr/>
        </p:nvSpPr>
        <p:spPr bwMode="auto">
          <a:xfrm flipH="1" flipV="1">
            <a:off x="1425575" y="3821113"/>
            <a:ext cx="0" cy="411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7" name="Line 3028"/>
          <p:cNvSpPr>
            <a:spLocks noChangeShapeType="1"/>
          </p:cNvSpPr>
          <p:nvPr/>
        </p:nvSpPr>
        <p:spPr bwMode="auto">
          <a:xfrm flipH="1" flipV="1">
            <a:off x="1416050" y="4211638"/>
            <a:ext cx="2524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8" name="Oval 3029"/>
          <p:cNvSpPr>
            <a:spLocks noChangeArrowheads="1"/>
          </p:cNvSpPr>
          <p:nvPr/>
        </p:nvSpPr>
        <p:spPr bwMode="auto">
          <a:xfrm flipV="1">
            <a:off x="1625600" y="4183063"/>
            <a:ext cx="49213" cy="4921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9" name="Oval 3030"/>
          <p:cNvSpPr>
            <a:spLocks noChangeArrowheads="1"/>
          </p:cNvSpPr>
          <p:nvPr/>
        </p:nvSpPr>
        <p:spPr bwMode="auto">
          <a:xfrm flipV="1">
            <a:off x="1395413" y="4183063"/>
            <a:ext cx="49212" cy="4921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0" name="Line 3031"/>
          <p:cNvSpPr>
            <a:spLocks noChangeShapeType="1"/>
          </p:cNvSpPr>
          <p:nvPr/>
        </p:nvSpPr>
        <p:spPr bwMode="auto">
          <a:xfrm flipV="1">
            <a:off x="1339850" y="4197350"/>
            <a:ext cx="127000" cy="90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1" name="Line 3032"/>
          <p:cNvSpPr>
            <a:spLocks noChangeShapeType="1"/>
          </p:cNvSpPr>
          <p:nvPr/>
        </p:nvSpPr>
        <p:spPr bwMode="auto">
          <a:xfrm flipH="1" flipV="1">
            <a:off x="1660525" y="4205288"/>
            <a:ext cx="84138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2" name="Line 3033"/>
          <p:cNvSpPr>
            <a:spLocks noChangeShapeType="1"/>
          </p:cNvSpPr>
          <p:nvPr/>
        </p:nvSpPr>
        <p:spPr bwMode="auto">
          <a:xfrm flipH="1" flipV="1">
            <a:off x="1538288" y="4208463"/>
            <a:ext cx="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33" name="Group 3034"/>
          <p:cNvGrpSpPr>
            <a:grpSpLocks/>
          </p:cNvGrpSpPr>
          <p:nvPr/>
        </p:nvGrpSpPr>
        <p:grpSpPr bwMode="auto">
          <a:xfrm>
            <a:off x="7699375" y="4911725"/>
            <a:ext cx="598488" cy="608013"/>
            <a:chOff x="1620" y="9117"/>
            <a:chExt cx="720" cy="720"/>
          </a:xfrm>
        </p:grpSpPr>
        <p:grpSp>
          <p:nvGrpSpPr>
            <p:cNvPr id="4383" name="Group 3035"/>
            <p:cNvGrpSpPr>
              <a:grpSpLocks/>
            </p:cNvGrpSpPr>
            <p:nvPr/>
          </p:nvGrpSpPr>
          <p:grpSpPr bwMode="auto">
            <a:xfrm>
              <a:off x="1620" y="9117"/>
              <a:ext cx="720" cy="720"/>
              <a:chOff x="1620" y="9117"/>
              <a:chExt cx="720" cy="720"/>
            </a:xfrm>
          </p:grpSpPr>
          <p:grpSp>
            <p:nvGrpSpPr>
              <p:cNvPr id="4386" name="Group 3036"/>
              <p:cNvGrpSpPr>
                <a:grpSpLocks/>
              </p:cNvGrpSpPr>
              <p:nvPr/>
            </p:nvGrpSpPr>
            <p:grpSpPr bwMode="auto">
              <a:xfrm>
                <a:off x="1620" y="9117"/>
                <a:ext cx="720" cy="720"/>
                <a:chOff x="1620" y="9117"/>
                <a:chExt cx="720" cy="720"/>
              </a:xfrm>
            </p:grpSpPr>
            <p:sp>
              <p:nvSpPr>
                <p:cNvPr id="4388" name="Rectangle 3037"/>
                <p:cNvSpPr>
                  <a:spLocks noChangeArrowheads="1"/>
                </p:cNvSpPr>
                <p:nvPr/>
              </p:nvSpPr>
              <p:spPr bwMode="auto">
                <a:xfrm>
                  <a:off x="1620" y="9117"/>
                  <a:ext cx="720" cy="72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  <p:sp>
              <p:nvSpPr>
                <p:cNvPr id="4389" name="Oval 3038"/>
                <p:cNvSpPr>
                  <a:spLocks noChangeArrowheads="1"/>
                </p:cNvSpPr>
                <p:nvPr/>
              </p:nvSpPr>
              <p:spPr bwMode="auto">
                <a:xfrm>
                  <a:off x="1692" y="9189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</p:grpSp>
          <p:sp>
            <p:nvSpPr>
              <p:cNvPr id="4387" name="Text Box 3039"/>
              <p:cNvSpPr txBox="1">
                <a:spLocks noChangeArrowheads="1"/>
              </p:cNvSpPr>
              <p:nvPr/>
            </p:nvSpPr>
            <p:spPr bwMode="auto">
              <a:xfrm>
                <a:off x="1764" y="9391"/>
                <a:ext cx="432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0" rIns="9144" bIns="9144"/>
              <a:lstStyle/>
              <a:p>
                <a:pPr eaLnBrk="0" hangingPunct="0"/>
                <a:r>
                  <a:rPr lang="en-US" sz="900" b="1">
                    <a:latin typeface="Courier New" pitchFamily="49" charset="0"/>
                  </a:rPr>
                  <a:t>KWH</a:t>
                </a:r>
              </a:p>
            </p:txBody>
          </p:sp>
        </p:grpSp>
        <p:sp>
          <p:nvSpPr>
            <p:cNvPr id="4384" name="AutoShape 3040"/>
            <p:cNvSpPr>
              <a:spLocks noChangeArrowheads="1"/>
            </p:cNvSpPr>
            <p:nvPr/>
          </p:nvSpPr>
          <p:spPr bwMode="auto">
            <a:xfrm rot="5400000" flipV="1">
              <a:off x="1909" y="9085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AutoShape 3041"/>
            <p:cNvSpPr>
              <a:spLocks noChangeArrowheads="1"/>
            </p:cNvSpPr>
            <p:nvPr/>
          </p:nvSpPr>
          <p:spPr bwMode="auto">
            <a:xfrm rot="-5400000">
              <a:off x="1908" y="9438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4" name="Group 3042"/>
          <p:cNvGrpSpPr>
            <a:grpSpLocks/>
          </p:cNvGrpSpPr>
          <p:nvPr/>
        </p:nvGrpSpPr>
        <p:grpSpPr bwMode="auto">
          <a:xfrm>
            <a:off x="7292975" y="6300788"/>
            <a:ext cx="598488" cy="608012"/>
            <a:chOff x="1620" y="9117"/>
            <a:chExt cx="720" cy="720"/>
          </a:xfrm>
        </p:grpSpPr>
        <p:grpSp>
          <p:nvGrpSpPr>
            <p:cNvPr id="4376" name="Group 3043"/>
            <p:cNvGrpSpPr>
              <a:grpSpLocks/>
            </p:cNvGrpSpPr>
            <p:nvPr/>
          </p:nvGrpSpPr>
          <p:grpSpPr bwMode="auto">
            <a:xfrm>
              <a:off x="1620" y="9117"/>
              <a:ext cx="720" cy="720"/>
              <a:chOff x="1620" y="9117"/>
              <a:chExt cx="720" cy="720"/>
            </a:xfrm>
          </p:grpSpPr>
          <p:grpSp>
            <p:nvGrpSpPr>
              <p:cNvPr id="4379" name="Group 3044"/>
              <p:cNvGrpSpPr>
                <a:grpSpLocks/>
              </p:cNvGrpSpPr>
              <p:nvPr/>
            </p:nvGrpSpPr>
            <p:grpSpPr bwMode="auto">
              <a:xfrm>
                <a:off x="1620" y="9117"/>
                <a:ext cx="720" cy="720"/>
                <a:chOff x="1620" y="9117"/>
                <a:chExt cx="720" cy="720"/>
              </a:xfrm>
            </p:grpSpPr>
            <p:sp>
              <p:nvSpPr>
                <p:cNvPr id="4381" name="Rectangle 3045"/>
                <p:cNvSpPr>
                  <a:spLocks noChangeArrowheads="1"/>
                </p:cNvSpPr>
                <p:nvPr/>
              </p:nvSpPr>
              <p:spPr bwMode="auto">
                <a:xfrm>
                  <a:off x="1620" y="9117"/>
                  <a:ext cx="720" cy="72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  <p:sp>
              <p:nvSpPr>
                <p:cNvPr id="4382" name="Oval 3046"/>
                <p:cNvSpPr>
                  <a:spLocks noChangeArrowheads="1"/>
                </p:cNvSpPr>
                <p:nvPr/>
              </p:nvSpPr>
              <p:spPr bwMode="auto">
                <a:xfrm>
                  <a:off x="1692" y="9189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</p:grpSp>
          <p:sp>
            <p:nvSpPr>
              <p:cNvPr id="4380" name="Text Box 3047"/>
              <p:cNvSpPr txBox="1">
                <a:spLocks noChangeArrowheads="1"/>
              </p:cNvSpPr>
              <p:nvPr/>
            </p:nvSpPr>
            <p:spPr bwMode="auto">
              <a:xfrm>
                <a:off x="1764" y="9391"/>
                <a:ext cx="432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0" rIns="9144" bIns="9144"/>
              <a:lstStyle/>
              <a:p>
                <a:pPr eaLnBrk="0" hangingPunct="0"/>
                <a:r>
                  <a:rPr lang="en-US" sz="900" b="1">
                    <a:latin typeface="Courier New" pitchFamily="49" charset="0"/>
                  </a:rPr>
                  <a:t>KWH</a:t>
                </a:r>
              </a:p>
            </p:txBody>
          </p:sp>
        </p:grpSp>
        <p:sp>
          <p:nvSpPr>
            <p:cNvPr id="4377" name="AutoShape 3048"/>
            <p:cNvSpPr>
              <a:spLocks noChangeArrowheads="1"/>
            </p:cNvSpPr>
            <p:nvPr/>
          </p:nvSpPr>
          <p:spPr bwMode="auto">
            <a:xfrm rot="5400000" flipV="1">
              <a:off x="1909" y="9085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AutoShape 3049"/>
            <p:cNvSpPr>
              <a:spLocks noChangeArrowheads="1"/>
            </p:cNvSpPr>
            <p:nvPr/>
          </p:nvSpPr>
          <p:spPr bwMode="auto">
            <a:xfrm rot="-5400000">
              <a:off x="1908" y="9438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5" name="Group 3050"/>
          <p:cNvGrpSpPr>
            <a:grpSpLocks noChangeAspect="1"/>
          </p:cNvGrpSpPr>
          <p:nvPr/>
        </p:nvGrpSpPr>
        <p:grpSpPr bwMode="auto">
          <a:xfrm>
            <a:off x="1425575" y="3662363"/>
            <a:ext cx="79375" cy="166687"/>
            <a:chOff x="1008" y="2938"/>
            <a:chExt cx="230" cy="460"/>
          </a:xfrm>
        </p:grpSpPr>
        <p:sp>
          <p:nvSpPr>
            <p:cNvPr id="4374" name="Arc 3051"/>
            <p:cNvSpPr>
              <a:spLocks noChangeAspect="1"/>
            </p:cNvSpPr>
            <p:nvPr/>
          </p:nvSpPr>
          <p:spPr bwMode="auto">
            <a:xfrm>
              <a:off x="1008" y="293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5" name="Arc 3052"/>
            <p:cNvSpPr>
              <a:spLocks noChangeAspect="1"/>
            </p:cNvSpPr>
            <p:nvPr/>
          </p:nvSpPr>
          <p:spPr bwMode="auto">
            <a:xfrm flipV="1">
              <a:off x="1008" y="316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6" name="Line 3053"/>
          <p:cNvSpPr>
            <a:spLocks noChangeShapeType="1"/>
          </p:cNvSpPr>
          <p:nvPr/>
        </p:nvSpPr>
        <p:spPr bwMode="auto">
          <a:xfrm flipV="1">
            <a:off x="1425575" y="1973263"/>
            <a:ext cx="0" cy="1709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7" name="Line 3054"/>
          <p:cNvSpPr>
            <a:spLocks noChangeShapeType="1"/>
          </p:cNvSpPr>
          <p:nvPr/>
        </p:nvSpPr>
        <p:spPr bwMode="auto">
          <a:xfrm flipV="1">
            <a:off x="754063" y="1985963"/>
            <a:ext cx="473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8" name="Line 3055"/>
          <p:cNvSpPr>
            <a:spLocks noChangeShapeType="1"/>
          </p:cNvSpPr>
          <p:nvPr/>
        </p:nvSpPr>
        <p:spPr bwMode="auto">
          <a:xfrm flipH="1" flipV="1">
            <a:off x="1225550" y="1984375"/>
            <a:ext cx="0" cy="285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9" name="Oval 3056"/>
          <p:cNvSpPr>
            <a:spLocks noChangeArrowheads="1"/>
          </p:cNvSpPr>
          <p:nvPr/>
        </p:nvSpPr>
        <p:spPr bwMode="auto">
          <a:xfrm flipV="1">
            <a:off x="1200150" y="3713163"/>
            <a:ext cx="49213" cy="492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0" name="Line 3057"/>
          <p:cNvSpPr>
            <a:spLocks noChangeShapeType="1"/>
          </p:cNvSpPr>
          <p:nvPr/>
        </p:nvSpPr>
        <p:spPr bwMode="auto">
          <a:xfrm flipH="1">
            <a:off x="1216025" y="4822825"/>
            <a:ext cx="150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1" name="Line 3058"/>
          <p:cNvSpPr>
            <a:spLocks noChangeShapeType="1"/>
          </p:cNvSpPr>
          <p:nvPr/>
        </p:nvSpPr>
        <p:spPr bwMode="auto">
          <a:xfrm>
            <a:off x="1341438" y="4548188"/>
            <a:ext cx="192087" cy="122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2" name="Line 3059"/>
          <p:cNvSpPr>
            <a:spLocks noChangeShapeType="1"/>
          </p:cNvSpPr>
          <p:nvPr/>
        </p:nvSpPr>
        <p:spPr bwMode="auto">
          <a:xfrm flipH="1">
            <a:off x="1539875" y="4549775"/>
            <a:ext cx="192088" cy="122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3" name="Oval 3060"/>
          <p:cNvSpPr>
            <a:spLocks noChangeArrowheads="1"/>
          </p:cNvSpPr>
          <p:nvPr/>
        </p:nvSpPr>
        <p:spPr bwMode="auto">
          <a:xfrm flipV="1">
            <a:off x="1512888" y="4641850"/>
            <a:ext cx="47625" cy="4921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4" name="Line 3061"/>
          <p:cNvSpPr>
            <a:spLocks noChangeShapeType="1"/>
          </p:cNvSpPr>
          <p:nvPr/>
        </p:nvSpPr>
        <p:spPr bwMode="auto">
          <a:xfrm>
            <a:off x="1538288" y="4670425"/>
            <a:ext cx="11858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5" name="Line 3062"/>
          <p:cNvSpPr>
            <a:spLocks noChangeShapeType="1"/>
          </p:cNvSpPr>
          <p:nvPr/>
        </p:nvSpPr>
        <p:spPr bwMode="auto">
          <a:xfrm flipH="1" flipV="1">
            <a:off x="1538288" y="4557713"/>
            <a:ext cx="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6" name="Line 3063"/>
          <p:cNvSpPr>
            <a:spLocks noChangeShapeType="1"/>
          </p:cNvSpPr>
          <p:nvPr/>
        </p:nvSpPr>
        <p:spPr bwMode="auto">
          <a:xfrm flipV="1">
            <a:off x="4525963" y="2135188"/>
            <a:ext cx="46228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7" name="Line 3064"/>
          <p:cNvSpPr>
            <a:spLocks noChangeShapeType="1"/>
          </p:cNvSpPr>
          <p:nvPr/>
        </p:nvSpPr>
        <p:spPr bwMode="auto">
          <a:xfrm flipV="1">
            <a:off x="9136063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8" name="Line 3065"/>
          <p:cNvSpPr>
            <a:spLocks noChangeShapeType="1"/>
          </p:cNvSpPr>
          <p:nvPr/>
        </p:nvSpPr>
        <p:spPr bwMode="auto">
          <a:xfrm flipV="1">
            <a:off x="8213725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9" name="Line 3066"/>
          <p:cNvSpPr>
            <a:spLocks noChangeShapeType="1"/>
          </p:cNvSpPr>
          <p:nvPr/>
        </p:nvSpPr>
        <p:spPr bwMode="auto">
          <a:xfrm flipV="1">
            <a:off x="7292975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0" name="Line 3067"/>
          <p:cNvSpPr>
            <a:spLocks noChangeShapeType="1"/>
          </p:cNvSpPr>
          <p:nvPr/>
        </p:nvSpPr>
        <p:spPr bwMode="auto">
          <a:xfrm flipV="1">
            <a:off x="6370638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1" name="Line 3068"/>
          <p:cNvSpPr>
            <a:spLocks noChangeShapeType="1"/>
          </p:cNvSpPr>
          <p:nvPr/>
        </p:nvSpPr>
        <p:spPr bwMode="auto">
          <a:xfrm flipV="1">
            <a:off x="5448300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2" name="Line 3069"/>
          <p:cNvSpPr>
            <a:spLocks noChangeShapeType="1"/>
          </p:cNvSpPr>
          <p:nvPr/>
        </p:nvSpPr>
        <p:spPr bwMode="auto">
          <a:xfrm flipV="1">
            <a:off x="4537075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3" name="Line 3070"/>
          <p:cNvSpPr>
            <a:spLocks noChangeShapeType="1"/>
          </p:cNvSpPr>
          <p:nvPr/>
        </p:nvSpPr>
        <p:spPr bwMode="auto">
          <a:xfrm flipV="1">
            <a:off x="838200" y="2159000"/>
            <a:ext cx="0" cy="31956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4" name="Line 3071"/>
          <p:cNvSpPr>
            <a:spLocks noChangeShapeType="1"/>
          </p:cNvSpPr>
          <p:nvPr/>
        </p:nvSpPr>
        <p:spPr bwMode="auto">
          <a:xfrm flipH="1">
            <a:off x="250825" y="2159000"/>
            <a:ext cx="58737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5" name="Line 3072"/>
          <p:cNvSpPr>
            <a:spLocks noChangeShapeType="1"/>
          </p:cNvSpPr>
          <p:nvPr/>
        </p:nvSpPr>
        <p:spPr bwMode="auto">
          <a:xfrm flipV="1">
            <a:off x="5448300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6" name="Line 3073"/>
          <p:cNvSpPr>
            <a:spLocks noChangeShapeType="1"/>
          </p:cNvSpPr>
          <p:nvPr/>
        </p:nvSpPr>
        <p:spPr bwMode="auto">
          <a:xfrm flipV="1">
            <a:off x="4525963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7" name="Line 3074"/>
          <p:cNvSpPr>
            <a:spLocks noChangeShapeType="1"/>
          </p:cNvSpPr>
          <p:nvPr/>
        </p:nvSpPr>
        <p:spPr bwMode="auto">
          <a:xfrm flipV="1">
            <a:off x="3603625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8" name="Line 3075"/>
          <p:cNvSpPr>
            <a:spLocks noChangeShapeType="1"/>
          </p:cNvSpPr>
          <p:nvPr/>
        </p:nvSpPr>
        <p:spPr bwMode="auto">
          <a:xfrm flipV="1">
            <a:off x="2682875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9" name="Line 3076"/>
          <p:cNvSpPr>
            <a:spLocks noChangeShapeType="1"/>
          </p:cNvSpPr>
          <p:nvPr/>
        </p:nvSpPr>
        <p:spPr bwMode="auto">
          <a:xfrm flipV="1">
            <a:off x="1844675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0" name="Line 3077"/>
          <p:cNvSpPr>
            <a:spLocks noChangeShapeType="1"/>
          </p:cNvSpPr>
          <p:nvPr/>
        </p:nvSpPr>
        <p:spPr bwMode="auto">
          <a:xfrm flipV="1">
            <a:off x="838200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1" name="Line 3078"/>
          <p:cNvSpPr>
            <a:spLocks noChangeShapeType="1"/>
          </p:cNvSpPr>
          <p:nvPr/>
        </p:nvSpPr>
        <p:spPr bwMode="auto">
          <a:xfrm flipV="1">
            <a:off x="250825" y="258763"/>
            <a:ext cx="578485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2" name="Line 3079"/>
          <p:cNvSpPr>
            <a:spLocks noChangeShapeType="1"/>
          </p:cNvSpPr>
          <p:nvPr/>
        </p:nvSpPr>
        <p:spPr bwMode="auto">
          <a:xfrm>
            <a:off x="250825" y="258763"/>
            <a:ext cx="0" cy="19002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3" name="Oval 3080"/>
          <p:cNvSpPr>
            <a:spLocks noChangeArrowheads="1"/>
          </p:cNvSpPr>
          <p:nvPr/>
        </p:nvSpPr>
        <p:spPr bwMode="auto">
          <a:xfrm flipV="1">
            <a:off x="2654300" y="382588"/>
            <a:ext cx="49213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4" name="Oval 3081"/>
          <p:cNvSpPr>
            <a:spLocks noChangeArrowheads="1"/>
          </p:cNvSpPr>
          <p:nvPr/>
        </p:nvSpPr>
        <p:spPr bwMode="auto">
          <a:xfrm flipV="1">
            <a:off x="1120775" y="4933950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5" name="Oval 3082"/>
          <p:cNvSpPr>
            <a:spLocks noChangeArrowheads="1"/>
          </p:cNvSpPr>
          <p:nvPr/>
        </p:nvSpPr>
        <p:spPr bwMode="auto">
          <a:xfrm flipV="1">
            <a:off x="4505325" y="22447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6" name="Oval 3083"/>
          <p:cNvSpPr>
            <a:spLocks noChangeArrowheads="1"/>
          </p:cNvSpPr>
          <p:nvPr/>
        </p:nvSpPr>
        <p:spPr bwMode="auto">
          <a:xfrm flipV="1">
            <a:off x="809625" y="4933950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7" name="Oval 3084"/>
          <p:cNvSpPr>
            <a:spLocks noChangeArrowheads="1"/>
          </p:cNvSpPr>
          <p:nvPr/>
        </p:nvSpPr>
        <p:spPr bwMode="auto">
          <a:xfrm flipV="1">
            <a:off x="7261225" y="22447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8" name="Oval 3085"/>
          <p:cNvSpPr>
            <a:spLocks noChangeArrowheads="1"/>
          </p:cNvSpPr>
          <p:nvPr/>
        </p:nvSpPr>
        <p:spPr bwMode="auto">
          <a:xfrm flipV="1">
            <a:off x="5416550" y="22447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9" name="Oval 3086"/>
          <p:cNvSpPr>
            <a:spLocks noChangeArrowheads="1"/>
          </p:cNvSpPr>
          <p:nvPr/>
        </p:nvSpPr>
        <p:spPr bwMode="auto">
          <a:xfrm flipV="1">
            <a:off x="8183563" y="2244725"/>
            <a:ext cx="47625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0" name="Oval 3087"/>
          <p:cNvSpPr>
            <a:spLocks noChangeArrowheads="1"/>
          </p:cNvSpPr>
          <p:nvPr/>
        </p:nvSpPr>
        <p:spPr bwMode="auto">
          <a:xfrm flipV="1">
            <a:off x="6338888" y="2244725"/>
            <a:ext cx="49212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1" name="Oval 3088"/>
          <p:cNvSpPr>
            <a:spLocks noChangeArrowheads="1"/>
          </p:cNvSpPr>
          <p:nvPr/>
        </p:nvSpPr>
        <p:spPr bwMode="auto">
          <a:xfrm flipV="1">
            <a:off x="5416550" y="388938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2" name="Oval 3089"/>
          <p:cNvSpPr>
            <a:spLocks noChangeArrowheads="1"/>
          </p:cNvSpPr>
          <p:nvPr/>
        </p:nvSpPr>
        <p:spPr bwMode="auto">
          <a:xfrm flipV="1">
            <a:off x="4494213" y="382588"/>
            <a:ext cx="49212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3" name="Oval 3090"/>
          <p:cNvSpPr>
            <a:spLocks noChangeArrowheads="1"/>
          </p:cNvSpPr>
          <p:nvPr/>
        </p:nvSpPr>
        <p:spPr bwMode="auto">
          <a:xfrm flipV="1">
            <a:off x="1801813" y="382588"/>
            <a:ext cx="49212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4" name="Oval 3091"/>
          <p:cNvSpPr>
            <a:spLocks noChangeArrowheads="1"/>
          </p:cNvSpPr>
          <p:nvPr/>
        </p:nvSpPr>
        <p:spPr bwMode="auto">
          <a:xfrm flipV="1">
            <a:off x="9104313" y="2235200"/>
            <a:ext cx="49212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5" name="Oval 3092"/>
          <p:cNvSpPr>
            <a:spLocks noChangeArrowheads="1"/>
          </p:cNvSpPr>
          <p:nvPr/>
        </p:nvSpPr>
        <p:spPr bwMode="auto">
          <a:xfrm flipV="1">
            <a:off x="806450" y="382588"/>
            <a:ext cx="49213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6" name="Oval 3093"/>
          <p:cNvSpPr>
            <a:spLocks noChangeArrowheads="1"/>
          </p:cNvSpPr>
          <p:nvPr/>
        </p:nvSpPr>
        <p:spPr bwMode="auto">
          <a:xfrm flipV="1">
            <a:off x="3576638" y="382588"/>
            <a:ext cx="49212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7" name="Line 3094"/>
          <p:cNvSpPr>
            <a:spLocks noChangeShapeType="1"/>
          </p:cNvSpPr>
          <p:nvPr/>
        </p:nvSpPr>
        <p:spPr bwMode="auto">
          <a:xfrm>
            <a:off x="869950" y="4960938"/>
            <a:ext cx="1909763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8" name="Line 3095"/>
          <p:cNvSpPr>
            <a:spLocks noChangeShapeType="1"/>
          </p:cNvSpPr>
          <p:nvPr/>
        </p:nvSpPr>
        <p:spPr bwMode="auto">
          <a:xfrm flipH="1" flipV="1">
            <a:off x="3748088" y="4627563"/>
            <a:ext cx="274637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9" name="Line 3096"/>
          <p:cNvSpPr>
            <a:spLocks noChangeShapeType="1"/>
          </p:cNvSpPr>
          <p:nvPr/>
        </p:nvSpPr>
        <p:spPr bwMode="auto">
          <a:xfrm flipH="1">
            <a:off x="3748088" y="4786313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0" name="Line 3097"/>
          <p:cNvSpPr>
            <a:spLocks noChangeShapeType="1"/>
          </p:cNvSpPr>
          <p:nvPr/>
        </p:nvSpPr>
        <p:spPr bwMode="auto">
          <a:xfrm>
            <a:off x="3940175" y="4778375"/>
            <a:ext cx="0" cy="2486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1" name="Line 3098"/>
          <p:cNvSpPr>
            <a:spLocks noChangeShapeType="1"/>
          </p:cNvSpPr>
          <p:nvPr/>
        </p:nvSpPr>
        <p:spPr bwMode="auto">
          <a:xfrm flipH="1">
            <a:off x="4022725" y="4616450"/>
            <a:ext cx="0" cy="2551113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2" name="Rectangle 3099" descr="Horizontal brick"/>
          <p:cNvSpPr>
            <a:spLocks noChangeArrowheads="1"/>
          </p:cNvSpPr>
          <p:nvPr/>
        </p:nvSpPr>
        <p:spPr bwMode="auto">
          <a:xfrm>
            <a:off x="6537325" y="4048125"/>
            <a:ext cx="300038" cy="3046413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3" name="Line 3100"/>
          <p:cNvSpPr>
            <a:spLocks noChangeShapeType="1"/>
          </p:cNvSpPr>
          <p:nvPr/>
        </p:nvSpPr>
        <p:spPr bwMode="auto">
          <a:xfrm flipV="1">
            <a:off x="5029200" y="5354638"/>
            <a:ext cx="0" cy="420687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4" name="Line 3101"/>
          <p:cNvSpPr>
            <a:spLocks noChangeShapeType="1"/>
          </p:cNvSpPr>
          <p:nvPr/>
        </p:nvSpPr>
        <p:spPr bwMode="auto">
          <a:xfrm flipV="1">
            <a:off x="4730750" y="51657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5" name="Line 3102"/>
          <p:cNvSpPr>
            <a:spLocks noChangeShapeType="1"/>
          </p:cNvSpPr>
          <p:nvPr/>
        </p:nvSpPr>
        <p:spPr bwMode="auto">
          <a:xfrm flipV="1">
            <a:off x="5354638" y="6757988"/>
            <a:ext cx="596900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6" name="Line 3103"/>
          <p:cNvSpPr>
            <a:spLocks noChangeShapeType="1"/>
          </p:cNvSpPr>
          <p:nvPr/>
        </p:nvSpPr>
        <p:spPr bwMode="auto">
          <a:xfrm>
            <a:off x="6286500" y="6735763"/>
            <a:ext cx="0" cy="43180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7" name="Line 3104"/>
          <p:cNvSpPr>
            <a:spLocks noChangeShapeType="1"/>
          </p:cNvSpPr>
          <p:nvPr/>
        </p:nvSpPr>
        <p:spPr bwMode="auto">
          <a:xfrm flipV="1">
            <a:off x="4022725" y="7167563"/>
            <a:ext cx="2263775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8" name="Line 3105"/>
          <p:cNvSpPr>
            <a:spLocks noChangeShapeType="1"/>
          </p:cNvSpPr>
          <p:nvPr/>
        </p:nvSpPr>
        <p:spPr bwMode="auto">
          <a:xfrm flipH="1">
            <a:off x="3800475" y="4943475"/>
            <a:ext cx="0" cy="23971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89" name="Group 3106"/>
          <p:cNvGrpSpPr>
            <a:grpSpLocks/>
          </p:cNvGrpSpPr>
          <p:nvPr/>
        </p:nvGrpSpPr>
        <p:grpSpPr bwMode="auto">
          <a:xfrm>
            <a:off x="6118225" y="6477000"/>
            <a:ext cx="80963" cy="169863"/>
            <a:chOff x="1872" y="3408"/>
            <a:chExt cx="46" cy="94"/>
          </a:xfrm>
        </p:grpSpPr>
        <p:sp>
          <p:nvSpPr>
            <p:cNvPr id="4372" name="Arc 3107"/>
            <p:cNvSpPr>
              <a:spLocks noChangeAspect="1"/>
            </p:cNvSpPr>
            <p:nvPr/>
          </p:nvSpPr>
          <p:spPr bwMode="auto">
            <a:xfrm rot="5400000" flipV="1">
              <a:off x="1872" y="3456"/>
              <a:ext cx="46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3" name="Arc 3108"/>
            <p:cNvSpPr>
              <a:spLocks noChangeAspect="1"/>
            </p:cNvSpPr>
            <p:nvPr/>
          </p:nvSpPr>
          <p:spPr bwMode="auto">
            <a:xfrm rot="-5400000">
              <a:off x="1872" y="3408"/>
              <a:ext cx="46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0" name="Arc 3109"/>
          <p:cNvSpPr>
            <a:spLocks noChangeAspect="1"/>
          </p:cNvSpPr>
          <p:nvPr/>
        </p:nvSpPr>
        <p:spPr bwMode="auto">
          <a:xfrm rot="10800000">
            <a:off x="3856038" y="6823075"/>
            <a:ext cx="79375" cy="82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4191" name="Line 3110"/>
          <p:cNvSpPr>
            <a:spLocks noChangeShapeType="1"/>
          </p:cNvSpPr>
          <p:nvPr/>
        </p:nvSpPr>
        <p:spPr bwMode="auto">
          <a:xfrm flipH="1">
            <a:off x="3740150" y="4943475"/>
            <a:ext cx="61913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92" name="Group 3111"/>
          <p:cNvGrpSpPr>
            <a:grpSpLocks/>
          </p:cNvGrpSpPr>
          <p:nvPr/>
        </p:nvGrpSpPr>
        <p:grpSpPr bwMode="auto">
          <a:xfrm>
            <a:off x="3687763" y="7348538"/>
            <a:ext cx="239712" cy="242887"/>
            <a:chOff x="540" y="13056"/>
            <a:chExt cx="432" cy="352"/>
          </a:xfrm>
        </p:grpSpPr>
        <p:sp>
          <p:nvSpPr>
            <p:cNvPr id="4368" name="Line 3112"/>
            <p:cNvSpPr>
              <a:spLocks noChangeShapeType="1"/>
            </p:cNvSpPr>
            <p:nvPr/>
          </p:nvSpPr>
          <p:spPr bwMode="auto">
            <a:xfrm>
              <a:off x="540" y="13056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Line 3113"/>
            <p:cNvSpPr>
              <a:spLocks noChangeShapeType="1"/>
            </p:cNvSpPr>
            <p:nvPr/>
          </p:nvSpPr>
          <p:spPr bwMode="auto">
            <a:xfrm>
              <a:off x="612" y="13173"/>
              <a:ext cx="28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Line 3114"/>
            <p:cNvSpPr>
              <a:spLocks noChangeShapeType="1"/>
            </p:cNvSpPr>
            <p:nvPr/>
          </p:nvSpPr>
          <p:spPr bwMode="auto">
            <a:xfrm>
              <a:off x="684" y="13290"/>
              <a:ext cx="14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Line 3115"/>
            <p:cNvSpPr>
              <a:spLocks noChangeShapeType="1"/>
            </p:cNvSpPr>
            <p:nvPr/>
          </p:nvSpPr>
          <p:spPr bwMode="auto">
            <a:xfrm>
              <a:off x="749" y="13408"/>
              <a:ext cx="1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3" name="Line 3116"/>
          <p:cNvSpPr>
            <a:spLocks noChangeShapeType="1"/>
          </p:cNvSpPr>
          <p:nvPr/>
        </p:nvSpPr>
        <p:spPr bwMode="auto">
          <a:xfrm flipH="1" flipV="1">
            <a:off x="3940175" y="6908800"/>
            <a:ext cx="2508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4" name="Oval 3117"/>
          <p:cNvSpPr>
            <a:spLocks noChangeArrowheads="1"/>
          </p:cNvSpPr>
          <p:nvPr/>
        </p:nvSpPr>
        <p:spPr bwMode="auto">
          <a:xfrm flipV="1">
            <a:off x="3771900" y="6808788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5" name="Line 3118"/>
          <p:cNvSpPr>
            <a:spLocks noChangeShapeType="1"/>
          </p:cNvSpPr>
          <p:nvPr/>
        </p:nvSpPr>
        <p:spPr bwMode="auto">
          <a:xfrm>
            <a:off x="5359400" y="6218238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6" name="Text Box 3119"/>
          <p:cNvSpPr txBox="1">
            <a:spLocks noChangeArrowheads="1"/>
          </p:cNvSpPr>
          <p:nvPr/>
        </p:nvSpPr>
        <p:spPr bwMode="auto">
          <a:xfrm>
            <a:off x="7566025" y="4349750"/>
            <a:ext cx="8366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300" b="1"/>
              <a:t>Forward</a:t>
            </a:r>
          </a:p>
          <a:p>
            <a:pPr algn="ctr"/>
            <a:r>
              <a:rPr lang="en-US" sz="1300" b="1"/>
              <a:t>Meter</a:t>
            </a:r>
          </a:p>
        </p:txBody>
      </p:sp>
      <p:sp>
        <p:nvSpPr>
          <p:cNvPr id="4197" name="Text Box 3120"/>
          <p:cNvSpPr txBox="1">
            <a:spLocks noChangeArrowheads="1"/>
          </p:cNvSpPr>
          <p:nvPr/>
        </p:nvSpPr>
        <p:spPr bwMode="auto">
          <a:xfrm>
            <a:off x="6873875" y="4367213"/>
            <a:ext cx="768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300" b="1"/>
              <a:t>Reverse</a:t>
            </a:r>
          </a:p>
          <a:p>
            <a:pPr algn="ctr"/>
            <a:r>
              <a:rPr lang="en-US" sz="1300" b="1"/>
              <a:t>Meter</a:t>
            </a:r>
          </a:p>
        </p:txBody>
      </p:sp>
      <p:sp>
        <p:nvSpPr>
          <p:cNvPr id="4198" name="Line 3121"/>
          <p:cNvSpPr>
            <a:spLocks noChangeShapeType="1"/>
          </p:cNvSpPr>
          <p:nvPr/>
        </p:nvSpPr>
        <p:spPr bwMode="auto">
          <a:xfrm>
            <a:off x="7040563" y="4868863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9" name="Line 3122"/>
          <p:cNvSpPr>
            <a:spLocks noChangeShapeType="1"/>
          </p:cNvSpPr>
          <p:nvPr/>
        </p:nvSpPr>
        <p:spPr bwMode="auto">
          <a:xfrm flipH="1">
            <a:off x="7742238" y="4868863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0" name="Line 3123"/>
          <p:cNvSpPr>
            <a:spLocks noChangeShapeType="1"/>
          </p:cNvSpPr>
          <p:nvPr/>
        </p:nvSpPr>
        <p:spPr bwMode="auto">
          <a:xfrm flipH="1" flipV="1">
            <a:off x="6035675" y="258763"/>
            <a:ext cx="0" cy="19002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1" name="Oval 3124"/>
          <p:cNvSpPr>
            <a:spLocks noChangeArrowheads="1"/>
          </p:cNvSpPr>
          <p:nvPr/>
        </p:nvSpPr>
        <p:spPr bwMode="auto">
          <a:xfrm flipV="1">
            <a:off x="6003925" y="21050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2" name="Line 3125"/>
          <p:cNvSpPr>
            <a:spLocks noChangeShapeType="1"/>
          </p:cNvSpPr>
          <p:nvPr/>
        </p:nvSpPr>
        <p:spPr bwMode="auto">
          <a:xfrm flipH="1">
            <a:off x="4275138" y="6823075"/>
            <a:ext cx="2000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3" name="Arc 3126"/>
          <p:cNvSpPr>
            <a:spLocks noChangeAspect="1"/>
          </p:cNvSpPr>
          <p:nvPr/>
        </p:nvSpPr>
        <p:spPr bwMode="auto">
          <a:xfrm flipV="1">
            <a:off x="4191000" y="6823075"/>
            <a:ext cx="80963" cy="82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4204" name="Line 3127"/>
          <p:cNvSpPr>
            <a:spLocks noChangeShapeType="1"/>
          </p:cNvSpPr>
          <p:nvPr/>
        </p:nvSpPr>
        <p:spPr bwMode="auto">
          <a:xfrm flipH="1" flipV="1">
            <a:off x="3805238" y="6823075"/>
            <a:ext cx="508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5" name="Line 3128"/>
          <p:cNvSpPr>
            <a:spLocks noChangeShapeType="1"/>
          </p:cNvSpPr>
          <p:nvPr/>
        </p:nvSpPr>
        <p:spPr bwMode="auto">
          <a:xfrm flipV="1">
            <a:off x="5265738" y="6007100"/>
            <a:ext cx="5524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6" name="Line 3129"/>
          <p:cNvSpPr>
            <a:spLocks noChangeShapeType="1"/>
          </p:cNvSpPr>
          <p:nvPr/>
        </p:nvSpPr>
        <p:spPr bwMode="auto">
          <a:xfrm flipH="1">
            <a:off x="5867400" y="6022975"/>
            <a:ext cx="0" cy="207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7" name="Line 3130"/>
          <p:cNvSpPr>
            <a:spLocks noChangeShapeType="1"/>
          </p:cNvSpPr>
          <p:nvPr/>
        </p:nvSpPr>
        <p:spPr bwMode="auto">
          <a:xfrm>
            <a:off x="4725988" y="5170488"/>
            <a:ext cx="223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8" name="Line 3131"/>
          <p:cNvSpPr>
            <a:spLocks noChangeShapeType="1"/>
          </p:cNvSpPr>
          <p:nvPr/>
        </p:nvSpPr>
        <p:spPr bwMode="auto">
          <a:xfrm>
            <a:off x="5029200" y="5354638"/>
            <a:ext cx="1927225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9" name="Line 3132"/>
          <p:cNvSpPr>
            <a:spLocks noChangeShapeType="1"/>
          </p:cNvSpPr>
          <p:nvPr/>
        </p:nvSpPr>
        <p:spPr bwMode="auto">
          <a:xfrm>
            <a:off x="4883150" y="5267325"/>
            <a:ext cx="207327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0" name="Line 3133"/>
          <p:cNvSpPr>
            <a:spLocks noChangeShapeType="1"/>
          </p:cNvSpPr>
          <p:nvPr/>
        </p:nvSpPr>
        <p:spPr bwMode="auto">
          <a:xfrm flipH="1">
            <a:off x="4883150" y="5267325"/>
            <a:ext cx="0" cy="3460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1" name="Line 3134"/>
          <p:cNvSpPr>
            <a:spLocks noChangeShapeType="1"/>
          </p:cNvSpPr>
          <p:nvPr/>
        </p:nvSpPr>
        <p:spPr bwMode="auto">
          <a:xfrm flipH="1" flipV="1">
            <a:off x="8297863" y="5267325"/>
            <a:ext cx="838200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2" name="Line 3135"/>
          <p:cNvSpPr>
            <a:spLocks noChangeShapeType="1"/>
          </p:cNvSpPr>
          <p:nvPr/>
        </p:nvSpPr>
        <p:spPr bwMode="auto">
          <a:xfrm flipH="1" flipV="1">
            <a:off x="8297863" y="5084763"/>
            <a:ext cx="66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3" name="Line 3136"/>
          <p:cNvSpPr>
            <a:spLocks noChangeShapeType="1"/>
          </p:cNvSpPr>
          <p:nvPr/>
        </p:nvSpPr>
        <p:spPr bwMode="auto">
          <a:xfrm flipH="1">
            <a:off x="8297863" y="5170488"/>
            <a:ext cx="75406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4" name="Line 3137"/>
          <p:cNvSpPr>
            <a:spLocks noChangeShapeType="1"/>
          </p:cNvSpPr>
          <p:nvPr/>
        </p:nvSpPr>
        <p:spPr bwMode="auto">
          <a:xfrm flipH="1" flipV="1">
            <a:off x="7208838" y="5786438"/>
            <a:ext cx="75406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5" name="Line 3138"/>
          <p:cNvSpPr>
            <a:spLocks noChangeShapeType="1"/>
          </p:cNvSpPr>
          <p:nvPr/>
        </p:nvSpPr>
        <p:spPr bwMode="auto">
          <a:xfrm flipH="1" flipV="1">
            <a:off x="7124700" y="5872163"/>
            <a:ext cx="922338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6" name="Line 3139"/>
          <p:cNvSpPr>
            <a:spLocks noChangeShapeType="1"/>
          </p:cNvSpPr>
          <p:nvPr/>
        </p:nvSpPr>
        <p:spPr bwMode="auto">
          <a:xfrm flipH="1" flipV="1">
            <a:off x="7292975" y="5699125"/>
            <a:ext cx="585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7" name="Litebulb"/>
          <p:cNvSpPr>
            <a:spLocks noEditPoints="1" noChangeArrowheads="1"/>
          </p:cNvSpPr>
          <p:nvPr/>
        </p:nvSpPr>
        <p:spPr bwMode="auto">
          <a:xfrm>
            <a:off x="5721350" y="5726113"/>
            <a:ext cx="282575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8" name="Line 3141"/>
          <p:cNvSpPr>
            <a:spLocks noChangeShapeType="1"/>
          </p:cNvSpPr>
          <p:nvPr/>
        </p:nvSpPr>
        <p:spPr bwMode="auto">
          <a:xfrm flipH="1">
            <a:off x="7292975" y="5527675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9" name="Line 3142"/>
          <p:cNvSpPr>
            <a:spLocks noChangeShapeType="1"/>
          </p:cNvSpPr>
          <p:nvPr/>
        </p:nvSpPr>
        <p:spPr bwMode="auto">
          <a:xfrm flipH="1">
            <a:off x="7878763" y="5527675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0" name="Line 3143"/>
          <p:cNvSpPr>
            <a:spLocks noChangeShapeType="1"/>
          </p:cNvSpPr>
          <p:nvPr/>
        </p:nvSpPr>
        <p:spPr bwMode="auto">
          <a:xfrm>
            <a:off x="7208838" y="5527675"/>
            <a:ext cx="0" cy="25876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1" name="Line 3144"/>
          <p:cNvSpPr>
            <a:spLocks noChangeShapeType="1"/>
          </p:cNvSpPr>
          <p:nvPr/>
        </p:nvSpPr>
        <p:spPr bwMode="auto">
          <a:xfrm>
            <a:off x="7962900" y="5527675"/>
            <a:ext cx="0" cy="25876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2" name="Line 3145"/>
          <p:cNvSpPr>
            <a:spLocks noChangeShapeType="1"/>
          </p:cNvSpPr>
          <p:nvPr/>
        </p:nvSpPr>
        <p:spPr bwMode="auto">
          <a:xfrm flipH="1" flipV="1">
            <a:off x="7124700" y="5527675"/>
            <a:ext cx="0" cy="344488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3" name="Line 3146"/>
          <p:cNvSpPr>
            <a:spLocks noChangeShapeType="1"/>
          </p:cNvSpPr>
          <p:nvPr/>
        </p:nvSpPr>
        <p:spPr bwMode="auto">
          <a:xfrm flipH="1" flipV="1">
            <a:off x="8047038" y="5527675"/>
            <a:ext cx="0" cy="344488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4" name="Text Box 3147"/>
          <p:cNvSpPr txBox="1">
            <a:spLocks noChangeArrowheads="1"/>
          </p:cNvSpPr>
          <p:nvPr/>
        </p:nvSpPr>
        <p:spPr bwMode="auto">
          <a:xfrm>
            <a:off x="7102475" y="6908800"/>
            <a:ext cx="9826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300" b="1"/>
              <a:t>Gen Meter</a:t>
            </a:r>
          </a:p>
        </p:txBody>
      </p:sp>
      <p:sp>
        <p:nvSpPr>
          <p:cNvPr id="4225" name="Line 3148"/>
          <p:cNvSpPr>
            <a:spLocks noChangeShapeType="1"/>
          </p:cNvSpPr>
          <p:nvPr/>
        </p:nvSpPr>
        <p:spPr bwMode="auto">
          <a:xfrm flipH="1">
            <a:off x="6286500" y="6735763"/>
            <a:ext cx="1006475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6" name="Line 3149"/>
          <p:cNvSpPr>
            <a:spLocks noChangeShapeType="1"/>
          </p:cNvSpPr>
          <p:nvPr/>
        </p:nvSpPr>
        <p:spPr bwMode="auto">
          <a:xfrm>
            <a:off x="3940175" y="7254875"/>
            <a:ext cx="2430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7" name="Line 3150"/>
          <p:cNvSpPr>
            <a:spLocks noChangeShapeType="1"/>
          </p:cNvSpPr>
          <p:nvPr/>
        </p:nvSpPr>
        <p:spPr bwMode="auto">
          <a:xfrm flipH="1">
            <a:off x="5951538" y="6562725"/>
            <a:ext cx="1341437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8" name="Line 3151"/>
          <p:cNvSpPr>
            <a:spLocks noChangeShapeType="1"/>
          </p:cNvSpPr>
          <p:nvPr/>
        </p:nvSpPr>
        <p:spPr bwMode="auto">
          <a:xfrm>
            <a:off x="6370638" y="6823075"/>
            <a:ext cx="92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9" name="Line 3152"/>
          <p:cNvSpPr>
            <a:spLocks noChangeShapeType="1"/>
          </p:cNvSpPr>
          <p:nvPr/>
        </p:nvSpPr>
        <p:spPr bwMode="auto">
          <a:xfrm>
            <a:off x="6202363" y="6477000"/>
            <a:ext cx="1090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0" name="Line 3153"/>
          <p:cNvSpPr>
            <a:spLocks noChangeShapeType="1"/>
          </p:cNvSpPr>
          <p:nvPr/>
        </p:nvSpPr>
        <p:spPr bwMode="auto">
          <a:xfrm flipH="1">
            <a:off x="5951538" y="6562725"/>
            <a:ext cx="0" cy="187325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1" name="Line 3154"/>
          <p:cNvSpPr>
            <a:spLocks noChangeShapeType="1"/>
          </p:cNvSpPr>
          <p:nvPr/>
        </p:nvSpPr>
        <p:spPr bwMode="auto">
          <a:xfrm flipV="1">
            <a:off x="6370638" y="68230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2" name="Line 3155"/>
          <p:cNvSpPr>
            <a:spLocks noChangeShapeType="1"/>
          </p:cNvSpPr>
          <p:nvPr/>
        </p:nvSpPr>
        <p:spPr bwMode="auto">
          <a:xfrm flipV="1">
            <a:off x="6202363" y="665003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3" name="Line 3156"/>
          <p:cNvSpPr>
            <a:spLocks noChangeShapeType="1"/>
          </p:cNvSpPr>
          <p:nvPr/>
        </p:nvSpPr>
        <p:spPr bwMode="auto">
          <a:xfrm flipV="1">
            <a:off x="4191000" y="70818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4" name="Line 3157"/>
          <p:cNvSpPr>
            <a:spLocks noChangeShapeType="1"/>
          </p:cNvSpPr>
          <p:nvPr/>
        </p:nvSpPr>
        <p:spPr bwMode="auto">
          <a:xfrm>
            <a:off x="4191000" y="6735763"/>
            <a:ext cx="0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5" name="Line 3158"/>
          <p:cNvSpPr>
            <a:spLocks noChangeShapeType="1"/>
          </p:cNvSpPr>
          <p:nvPr/>
        </p:nvSpPr>
        <p:spPr bwMode="auto">
          <a:xfrm>
            <a:off x="4191000" y="6743700"/>
            <a:ext cx="23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236" name="Group 3159"/>
          <p:cNvGrpSpPr>
            <a:grpSpLocks/>
          </p:cNvGrpSpPr>
          <p:nvPr/>
        </p:nvGrpSpPr>
        <p:grpSpPr bwMode="auto">
          <a:xfrm>
            <a:off x="6621463" y="138113"/>
            <a:ext cx="2392362" cy="1674812"/>
            <a:chOff x="3814" y="96"/>
            <a:chExt cx="1370" cy="931"/>
          </a:xfrm>
        </p:grpSpPr>
        <p:grpSp>
          <p:nvGrpSpPr>
            <p:cNvPr id="4362" name="Group 3160"/>
            <p:cNvGrpSpPr>
              <a:grpSpLocks/>
            </p:cNvGrpSpPr>
            <p:nvPr/>
          </p:nvGrpSpPr>
          <p:grpSpPr bwMode="auto">
            <a:xfrm>
              <a:off x="3814" y="96"/>
              <a:ext cx="1370" cy="931"/>
              <a:chOff x="5760" y="6480"/>
              <a:chExt cx="2880" cy="1980"/>
            </a:xfrm>
          </p:grpSpPr>
          <p:sp>
            <p:nvSpPr>
              <p:cNvPr id="4364" name="AutoShape 3161"/>
              <p:cNvSpPr>
                <a:spLocks noChangeArrowheads="1"/>
              </p:cNvSpPr>
              <p:nvPr/>
            </p:nvSpPr>
            <p:spPr bwMode="auto">
              <a:xfrm>
                <a:off x="7020" y="6480"/>
                <a:ext cx="1620" cy="1620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AutoShape 3162"/>
              <p:cNvSpPr>
                <a:spLocks noChangeArrowheads="1"/>
              </p:cNvSpPr>
              <p:nvPr/>
            </p:nvSpPr>
            <p:spPr bwMode="auto">
              <a:xfrm rot="-1598174">
                <a:off x="5760" y="7020"/>
                <a:ext cx="1080" cy="360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AutoShape 3163"/>
              <p:cNvSpPr>
                <a:spLocks noChangeArrowheads="1"/>
              </p:cNvSpPr>
              <p:nvPr/>
            </p:nvSpPr>
            <p:spPr bwMode="auto">
              <a:xfrm rot="-1598174">
                <a:off x="5760" y="7560"/>
                <a:ext cx="1080" cy="360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AutoShape 3164"/>
              <p:cNvSpPr>
                <a:spLocks noChangeArrowheads="1"/>
              </p:cNvSpPr>
              <p:nvPr/>
            </p:nvSpPr>
            <p:spPr bwMode="auto">
              <a:xfrm rot="-1598174">
                <a:off x="5760" y="8100"/>
                <a:ext cx="1080" cy="360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3" name="Text Box 3165"/>
            <p:cNvSpPr txBox="1">
              <a:spLocks noChangeArrowheads="1"/>
            </p:cNvSpPr>
            <p:nvPr/>
          </p:nvSpPr>
          <p:spPr bwMode="auto">
            <a:xfrm>
              <a:off x="4624" y="336"/>
              <a:ext cx="34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/>
                <a:t>sun</a:t>
              </a:r>
            </a:p>
          </p:txBody>
        </p:sp>
      </p:grpSp>
      <p:sp>
        <p:nvSpPr>
          <p:cNvPr id="4237" name="Text Box 3166"/>
          <p:cNvSpPr txBox="1">
            <a:spLocks noChangeArrowheads="1"/>
          </p:cNvSpPr>
          <p:nvPr/>
        </p:nvSpPr>
        <p:spPr bwMode="auto">
          <a:xfrm>
            <a:off x="503238" y="777875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38" name="Text Box 3167"/>
          <p:cNvSpPr txBox="1">
            <a:spLocks noChangeArrowheads="1"/>
          </p:cNvSpPr>
          <p:nvPr/>
        </p:nvSpPr>
        <p:spPr bwMode="auto">
          <a:xfrm>
            <a:off x="1425575" y="777875"/>
            <a:ext cx="717550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39" name="Text Box 3168"/>
          <p:cNvSpPr txBox="1">
            <a:spLocks noChangeArrowheads="1"/>
          </p:cNvSpPr>
          <p:nvPr/>
        </p:nvSpPr>
        <p:spPr bwMode="auto">
          <a:xfrm>
            <a:off x="2346325" y="777875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40" name="Text Box 3169"/>
          <p:cNvSpPr txBox="1">
            <a:spLocks noChangeArrowheads="1"/>
          </p:cNvSpPr>
          <p:nvPr/>
        </p:nvSpPr>
        <p:spPr bwMode="auto">
          <a:xfrm>
            <a:off x="3268663" y="777875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41" name="Text Box 3170"/>
          <p:cNvSpPr txBox="1">
            <a:spLocks noChangeArrowheads="1"/>
          </p:cNvSpPr>
          <p:nvPr/>
        </p:nvSpPr>
        <p:spPr bwMode="auto">
          <a:xfrm>
            <a:off x="4191000" y="777875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2007</a:t>
            </a:r>
          </a:p>
        </p:txBody>
      </p:sp>
      <p:sp>
        <p:nvSpPr>
          <p:cNvPr id="4242" name="Text Box 3171"/>
          <p:cNvSpPr txBox="1">
            <a:spLocks noChangeArrowheads="1"/>
          </p:cNvSpPr>
          <p:nvPr/>
        </p:nvSpPr>
        <p:spPr bwMode="auto">
          <a:xfrm>
            <a:off x="5078413" y="793750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3" name="Text Box 3172"/>
          <p:cNvSpPr txBox="1">
            <a:spLocks noChangeArrowheads="1"/>
          </p:cNvSpPr>
          <p:nvPr/>
        </p:nvSpPr>
        <p:spPr bwMode="auto">
          <a:xfrm>
            <a:off x="4191000" y="2693988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 dirty="0"/>
              <a:t>2008</a:t>
            </a:r>
          </a:p>
        </p:txBody>
      </p:sp>
      <p:sp>
        <p:nvSpPr>
          <p:cNvPr id="4244" name="Text Box 3173"/>
          <p:cNvSpPr txBox="1">
            <a:spLocks noChangeArrowheads="1"/>
          </p:cNvSpPr>
          <p:nvPr/>
        </p:nvSpPr>
        <p:spPr bwMode="auto">
          <a:xfrm>
            <a:off x="5113338" y="2693988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5" name="Text Box 3174"/>
          <p:cNvSpPr txBox="1">
            <a:spLocks noChangeArrowheads="1"/>
          </p:cNvSpPr>
          <p:nvPr/>
        </p:nvSpPr>
        <p:spPr bwMode="auto">
          <a:xfrm>
            <a:off x="6035675" y="2693988"/>
            <a:ext cx="717550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6" name="Text Box 3175"/>
          <p:cNvSpPr txBox="1">
            <a:spLocks noChangeArrowheads="1"/>
          </p:cNvSpPr>
          <p:nvPr/>
        </p:nvSpPr>
        <p:spPr bwMode="auto">
          <a:xfrm>
            <a:off x="6956425" y="2693988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7" name="Text Box 3176"/>
          <p:cNvSpPr txBox="1">
            <a:spLocks noChangeArrowheads="1"/>
          </p:cNvSpPr>
          <p:nvPr/>
        </p:nvSpPr>
        <p:spPr bwMode="auto">
          <a:xfrm>
            <a:off x="7878763" y="2693988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8" name="Text Box 3177"/>
          <p:cNvSpPr txBox="1">
            <a:spLocks noChangeArrowheads="1"/>
          </p:cNvSpPr>
          <p:nvPr/>
        </p:nvSpPr>
        <p:spPr bwMode="auto">
          <a:xfrm>
            <a:off x="8766175" y="2676525"/>
            <a:ext cx="719138" cy="411163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grpSp>
        <p:nvGrpSpPr>
          <p:cNvPr id="4249" name="Group 3178"/>
          <p:cNvGrpSpPr>
            <a:grpSpLocks/>
          </p:cNvGrpSpPr>
          <p:nvPr/>
        </p:nvGrpSpPr>
        <p:grpSpPr bwMode="auto">
          <a:xfrm>
            <a:off x="1331913" y="5740400"/>
            <a:ext cx="1344612" cy="1371600"/>
            <a:chOff x="2880" y="12960"/>
            <a:chExt cx="1620" cy="1620"/>
          </a:xfrm>
        </p:grpSpPr>
        <p:sp>
          <p:nvSpPr>
            <p:cNvPr id="4268" name="Rectangle 3179"/>
            <p:cNvSpPr>
              <a:spLocks noChangeArrowheads="1"/>
            </p:cNvSpPr>
            <p:nvPr/>
          </p:nvSpPr>
          <p:spPr bwMode="auto">
            <a:xfrm>
              <a:off x="2880" y="13860"/>
              <a:ext cx="432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Rectangle 3180"/>
            <p:cNvSpPr>
              <a:spLocks noChangeArrowheads="1"/>
            </p:cNvSpPr>
            <p:nvPr/>
          </p:nvSpPr>
          <p:spPr bwMode="auto">
            <a:xfrm>
              <a:off x="3474" y="13860"/>
              <a:ext cx="432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70" name="Group 3181"/>
            <p:cNvGrpSpPr>
              <a:grpSpLocks/>
            </p:cNvGrpSpPr>
            <p:nvPr/>
          </p:nvGrpSpPr>
          <p:grpSpPr bwMode="auto">
            <a:xfrm>
              <a:off x="2880" y="12960"/>
              <a:ext cx="432" cy="720"/>
              <a:chOff x="2880" y="12960"/>
              <a:chExt cx="432" cy="720"/>
            </a:xfrm>
          </p:grpSpPr>
          <p:sp>
            <p:nvSpPr>
              <p:cNvPr id="4340" name="Rectangle 3182"/>
              <p:cNvSpPr>
                <a:spLocks noChangeArrowheads="1"/>
              </p:cNvSpPr>
              <p:nvPr/>
            </p:nvSpPr>
            <p:spPr bwMode="auto">
              <a:xfrm>
                <a:off x="2880" y="129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Text Box 3183"/>
              <p:cNvSpPr txBox="1">
                <a:spLocks noChangeArrowheads="1"/>
              </p:cNvSpPr>
              <p:nvPr/>
            </p:nvSpPr>
            <p:spPr bwMode="auto">
              <a:xfrm>
                <a:off x="2904" y="12993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  100</a:t>
                </a:r>
              </a:p>
            </p:txBody>
          </p:sp>
          <p:grpSp>
            <p:nvGrpSpPr>
              <p:cNvPr id="4342" name="Group 3184"/>
              <p:cNvGrpSpPr>
                <a:grpSpLocks/>
              </p:cNvGrpSpPr>
              <p:nvPr/>
            </p:nvGrpSpPr>
            <p:grpSpPr bwMode="auto">
              <a:xfrm>
                <a:off x="2907" y="13566"/>
                <a:ext cx="373" cy="72"/>
                <a:chOff x="2907" y="13554"/>
                <a:chExt cx="373" cy="72"/>
              </a:xfrm>
            </p:grpSpPr>
            <p:sp>
              <p:nvSpPr>
                <p:cNvPr id="4359" name="Rectangle 3185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0" name="Rectangle 3186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1" name="Rectangle 3187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3" name="Group 3188"/>
              <p:cNvGrpSpPr>
                <a:grpSpLocks/>
              </p:cNvGrpSpPr>
              <p:nvPr/>
            </p:nvGrpSpPr>
            <p:grpSpPr bwMode="auto">
              <a:xfrm>
                <a:off x="2928" y="13203"/>
                <a:ext cx="100" cy="309"/>
                <a:chOff x="2928" y="13203"/>
                <a:chExt cx="100" cy="309"/>
              </a:xfrm>
            </p:grpSpPr>
            <p:grpSp>
              <p:nvGrpSpPr>
                <p:cNvPr id="4344" name="Group 3189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357" name="Oval 3190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8" name="Line 3191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5" name="Group 3192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355" name="Oval 3193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6" name="Line 3194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6" name="Group 3195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353" name="Oval 3196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4" name="Line 3197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7" name="Group 3198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351" name="Oval 319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2" name="Line 320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8" name="Group 3201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349" name="Oval 320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0" name="Line 320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71" name="Group 3204"/>
            <p:cNvGrpSpPr>
              <a:grpSpLocks/>
            </p:cNvGrpSpPr>
            <p:nvPr/>
          </p:nvGrpSpPr>
          <p:grpSpPr bwMode="auto">
            <a:xfrm>
              <a:off x="3474" y="12960"/>
              <a:ext cx="432" cy="720"/>
              <a:chOff x="3474" y="12960"/>
              <a:chExt cx="432" cy="720"/>
            </a:xfrm>
          </p:grpSpPr>
          <p:sp>
            <p:nvSpPr>
              <p:cNvPr id="4318" name="Rectangle 3205"/>
              <p:cNvSpPr>
                <a:spLocks noChangeArrowheads="1"/>
              </p:cNvSpPr>
              <p:nvPr/>
            </p:nvSpPr>
            <p:spPr bwMode="auto">
              <a:xfrm>
                <a:off x="3474" y="129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Text Box 3206"/>
              <p:cNvSpPr txBox="1">
                <a:spLocks noChangeArrowheads="1"/>
              </p:cNvSpPr>
              <p:nvPr/>
            </p:nvSpPr>
            <p:spPr bwMode="auto">
              <a:xfrm>
                <a:off x="3505" y="12997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9885</a:t>
                </a:r>
              </a:p>
            </p:txBody>
          </p:sp>
          <p:grpSp>
            <p:nvGrpSpPr>
              <p:cNvPr id="4320" name="Group 3207"/>
              <p:cNvGrpSpPr>
                <a:grpSpLocks/>
              </p:cNvGrpSpPr>
              <p:nvPr/>
            </p:nvGrpSpPr>
            <p:grpSpPr bwMode="auto">
              <a:xfrm>
                <a:off x="3501" y="13566"/>
                <a:ext cx="373" cy="72"/>
                <a:chOff x="2907" y="13554"/>
                <a:chExt cx="373" cy="72"/>
              </a:xfrm>
            </p:grpSpPr>
            <p:sp>
              <p:nvSpPr>
                <p:cNvPr id="4337" name="Rectangle 3208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8" name="Rectangle 3209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9" name="Rectangle 3210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1" name="Group 3211"/>
              <p:cNvGrpSpPr>
                <a:grpSpLocks/>
              </p:cNvGrpSpPr>
              <p:nvPr/>
            </p:nvGrpSpPr>
            <p:grpSpPr bwMode="auto">
              <a:xfrm>
                <a:off x="3539" y="13203"/>
                <a:ext cx="100" cy="309"/>
                <a:chOff x="2928" y="13203"/>
                <a:chExt cx="100" cy="309"/>
              </a:xfrm>
            </p:grpSpPr>
            <p:grpSp>
              <p:nvGrpSpPr>
                <p:cNvPr id="4322" name="Group 3212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335" name="Oval 3213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6" name="Line 3214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3" name="Group 3215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333" name="Oval 3216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4" name="Line 3217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4" name="Group 3218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331" name="Oval 321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2" name="Line 322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5" name="Group 3221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329" name="Oval 322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0" name="Line 322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6" name="Group 3224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327" name="Oval 3225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8" name="Line 3226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72" name="Group 3227"/>
            <p:cNvGrpSpPr>
              <a:grpSpLocks/>
            </p:cNvGrpSpPr>
            <p:nvPr/>
          </p:nvGrpSpPr>
          <p:grpSpPr bwMode="auto">
            <a:xfrm>
              <a:off x="4068" y="12960"/>
              <a:ext cx="432" cy="720"/>
              <a:chOff x="4068" y="12960"/>
              <a:chExt cx="432" cy="720"/>
            </a:xfrm>
          </p:grpSpPr>
          <p:sp>
            <p:nvSpPr>
              <p:cNvPr id="4296" name="Rectangle 3228"/>
              <p:cNvSpPr>
                <a:spLocks noChangeArrowheads="1"/>
              </p:cNvSpPr>
              <p:nvPr/>
            </p:nvSpPr>
            <p:spPr bwMode="auto">
              <a:xfrm>
                <a:off x="4068" y="129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Text Box 3229"/>
              <p:cNvSpPr txBox="1">
                <a:spLocks noChangeArrowheads="1"/>
              </p:cNvSpPr>
              <p:nvPr/>
            </p:nvSpPr>
            <p:spPr bwMode="auto">
              <a:xfrm>
                <a:off x="4095" y="12994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  534</a:t>
                </a:r>
              </a:p>
            </p:txBody>
          </p:sp>
          <p:grpSp>
            <p:nvGrpSpPr>
              <p:cNvPr id="4298" name="Group 3230"/>
              <p:cNvGrpSpPr>
                <a:grpSpLocks/>
              </p:cNvGrpSpPr>
              <p:nvPr/>
            </p:nvGrpSpPr>
            <p:grpSpPr bwMode="auto">
              <a:xfrm>
                <a:off x="4095" y="13566"/>
                <a:ext cx="373" cy="72"/>
                <a:chOff x="2907" y="13554"/>
                <a:chExt cx="373" cy="72"/>
              </a:xfrm>
            </p:grpSpPr>
            <p:sp>
              <p:nvSpPr>
                <p:cNvPr id="4315" name="Rectangle 3231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Rectangle 3232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Rectangle 3233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99" name="Group 3234"/>
              <p:cNvGrpSpPr>
                <a:grpSpLocks/>
              </p:cNvGrpSpPr>
              <p:nvPr/>
            </p:nvGrpSpPr>
            <p:grpSpPr bwMode="auto">
              <a:xfrm>
                <a:off x="4121" y="13200"/>
                <a:ext cx="100" cy="309"/>
                <a:chOff x="2928" y="13203"/>
                <a:chExt cx="100" cy="309"/>
              </a:xfrm>
            </p:grpSpPr>
            <p:grpSp>
              <p:nvGrpSpPr>
                <p:cNvPr id="4300" name="Group 3235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313" name="Oval 3236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4" name="Line 3237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1" name="Group 3238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311" name="Oval 323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" name="Line 324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2" name="Group 3241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309" name="Oval 324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0" name="Line 324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3" name="Group 3244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307" name="Oval 3245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8" name="Line 3246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4" name="Group 3247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305" name="Oval 3248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6" name="Line 324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73" name="Group 3250"/>
            <p:cNvGrpSpPr>
              <a:grpSpLocks/>
            </p:cNvGrpSpPr>
            <p:nvPr/>
          </p:nvGrpSpPr>
          <p:grpSpPr bwMode="auto">
            <a:xfrm>
              <a:off x="4068" y="13860"/>
              <a:ext cx="432" cy="720"/>
              <a:chOff x="4068" y="13860"/>
              <a:chExt cx="432" cy="720"/>
            </a:xfrm>
          </p:grpSpPr>
          <p:sp>
            <p:nvSpPr>
              <p:cNvPr id="4274" name="Rectangle 3251"/>
              <p:cNvSpPr>
                <a:spLocks noChangeArrowheads="1"/>
              </p:cNvSpPr>
              <p:nvPr/>
            </p:nvSpPr>
            <p:spPr bwMode="auto">
              <a:xfrm>
                <a:off x="4068" y="138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Text Box 3252"/>
              <p:cNvSpPr txBox="1">
                <a:spLocks noChangeArrowheads="1"/>
              </p:cNvSpPr>
              <p:nvPr/>
            </p:nvSpPr>
            <p:spPr bwMode="auto">
              <a:xfrm>
                <a:off x="4098" y="13900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  327</a:t>
                </a:r>
              </a:p>
            </p:txBody>
          </p:sp>
          <p:grpSp>
            <p:nvGrpSpPr>
              <p:cNvPr id="4276" name="Group 3253"/>
              <p:cNvGrpSpPr>
                <a:grpSpLocks/>
              </p:cNvGrpSpPr>
              <p:nvPr/>
            </p:nvGrpSpPr>
            <p:grpSpPr bwMode="auto">
              <a:xfrm>
                <a:off x="4098" y="14466"/>
                <a:ext cx="373" cy="72"/>
                <a:chOff x="2907" y="13554"/>
                <a:chExt cx="373" cy="72"/>
              </a:xfrm>
            </p:grpSpPr>
            <p:sp>
              <p:nvSpPr>
                <p:cNvPr id="4293" name="Rectangle 3254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4" name="Rectangle 3255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5" name="Rectangle 3256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7" name="Group 3257"/>
              <p:cNvGrpSpPr>
                <a:grpSpLocks/>
              </p:cNvGrpSpPr>
              <p:nvPr/>
            </p:nvGrpSpPr>
            <p:grpSpPr bwMode="auto">
              <a:xfrm>
                <a:off x="4121" y="14103"/>
                <a:ext cx="100" cy="309"/>
                <a:chOff x="2928" y="13203"/>
                <a:chExt cx="100" cy="309"/>
              </a:xfrm>
            </p:grpSpPr>
            <p:grpSp>
              <p:nvGrpSpPr>
                <p:cNvPr id="4278" name="Group 3258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291" name="Oval 325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2" name="Line 326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3261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289" name="Oval 326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0" name="Line 326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3264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287" name="Oval 3265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8" name="Line 3266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3267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285" name="Oval 3268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6" name="Line 326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3270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283" name="Oval 3271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4" name="Line 3272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250" name="Text Box 3273"/>
          <p:cNvSpPr txBox="1">
            <a:spLocks noChangeArrowheads="1"/>
          </p:cNvSpPr>
          <p:nvPr/>
        </p:nvSpPr>
        <p:spPr bwMode="auto">
          <a:xfrm>
            <a:off x="1089025" y="7062788"/>
            <a:ext cx="18462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b="1"/>
              <a:t>store meters</a:t>
            </a:r>
          </a:p>
        </p:txBody>
      </p:sp>
      <p:sp>
        <p:nvSpPr>
          <p:cNvPr id="4251" name="Text Box 3274"/>
          <p:cNvSpPr txBox="1">
            <a:spLocks noChangeArrowheads="1"/>
          </p:cNvSpPr>
          <p:nvPr/>
        </p:nvSpPr>
        <p:spPr bwMode="auto">
          <a:xfrm>
            <a:off x="785813" y="4903788"/>
            <a:ext cx="14747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disconnect</a:t>
            </a:r>
          </a:p>
        </p:txBody>
      </p:sp>
      <p:sp>
        <p:nvSpPr>
          <p:cNvPr id="4252" name="Text Box 3275"/>
          <p:cNvSpPr txBox="1">
            <a:spLocks noChangeArrowheads="1"/>
          </p:cNvSpPr>
          <p:nvPr/>
        </p:nvSpPr>
        <p:spPr bwMode="auto">
          <a:xfrm>
            <a:off x="2630488" y="4968875"/>
            <a:ext cx="11763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inverter</a:t>
            </a:r>
          </a:p>
        </p:txBody>
      </p:sp>
      <p:sp>
        <p:nvSpPr>
          <p:cNvPr id="4253" name="Text Box 3276"/>
          <p:cNvSpPr txBox="1">
            <a:spLocks noChangeArrowheads="1"/>
          </p:cNvSpPr>
          <p:nvPr/>
        </p:nvSpPr>
        <p:spPr bwMode="auto">
          <a:xfrm>
            <a:off x="1519238" y="1968500"/>
            <a:ext cx="25352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photovoltaic panels</a:t>
            </a:r>
          </a:p>
        </p:txBody>
      </p:sp>
      <p:sp>
        <p:nvSpPr>
          <p:cNvPr id="4254" name="Text Box 3277"/>
          <p:cNvSpPr txBox="1">
            <a:spLocks noChangeArrowheads="1"/>
          </p:cNvSpPr>
          <p:nvPr/>
        </p:nvSpPr>
        <p:spPr bwMode="auto">
          <a:xfrm>
            <a:off x="3940175" y="7150100"/>
            <a:ext cx="18700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breaker panel</a:t>
            </a:r>
          </a:p>
        </p:txBody>
      </p:sp>
      <p:sp>
        <p:nvSpPr>
          <p:cNvPr id="4255" name="Text Box 3278"/>
          <p:cNvSpPr txBox="1">
            <a:spLocks noChangeArrowheads="1"/>
          </p:cNvSpPr>
          <p:nvPr/>
        </p:nvSpPr>
        <p:spPr bwMode="auto">
          <a:xfrm>
            <a:off x="6761163" y="5854700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utility meters</a:t>
            </a:r>
          </a:p>
        </p:txBody>
      </p:sp>
      <p:sp>
        <p:nvSpPr>
          <p:cNvPr id="4256" name="Line 3279"/>
          <p:cNvSpPr>
            <a:spLocks noChangeShapeType="1"/>
          </p:cNvSpPr>
          <p:nvPr/>
        </p:nvSpPr>
        <p:spPr bwMode="auto">
          <a:xfrm flipV="1">
            <a:off x="2682875" y="6684963"/>
            <a:ext cx="1173163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57" name="Oval 3280"/>
          <p:cNvSpPr>
            <a:spLocks noChangeArrowheads="1"/>
          </p:cNvSpPr>
          <p:nvPr/>
        </p:nvSpPr>
        <p:spPr bwMode="auto">
          <a:xfrm rot="-5400000">
            <a:off x="3889375" y="6604001"/>
            <a:ext cx="98425" cy="165100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58" name="Line 3281"/>
          <p:cNvSpPr>
            <a:spLocks noChangeShapeType="1"/>
          </p:cNvSpPr>
          <p:nvPr/>
        </p:nvSpPr>
        <p:spPr bwMode="auto">
          <a:xfrm flipV="1">
            <a:off x="2682875" y="6599238"/>
            <a:ext cx="126365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59" name="Oval 3282"/>
          <p:cNvSpPr>
            <a:spLocks noChangeArrowheads="1"/>
          </p:cNvSpPr>
          <p:nvPr/>
        </p:nvSpPr>
        <p:spPr bwMode="auto">
          <a:xfrm rot="-5400000">
            <a:off x="3979862" y="6516688"/>
            <a:ext cx="100013" cy="166688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0" name="Oval 3283"/>
          <p:cNvSpPr>
            <a:spLocks noChangeArrowheads="1"/>
          </p:cNvSpPr>
          <p:nvPr/>
        </p:nvSpPr>
        <p:spPr bwMode="auto">
          <a:xfrm rot="-5400000">
            <a:off x="4980781" y="5415757"/>
            <a:ext cx="98425" cy="166688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1" name="Oval 3284"/>
          <p:cNvSpPr>
            <a:spLocks noChangeArrowheads="1"/>
          </p:cNvSpPr>
          <p:nvPr/>
        </p:nvSpPr>
        <p:spPr bwMode="auto">
          <a:xfrm rot="-5400000">
            <a:off x="4679156" y="5307807"/>
            <a:ext cx="98425" cy="166688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2" name="Line 3285"/>
          <p:cNvSpPr>
            <a:spLocks noChangeShapeType="1"/>
          </p:cNvSpPr>
          <p:nvPr/>
        </p:nvSpPr>
        <p:spPr bwMode="auto">
          <a:xfrm flipV="1">
            <a:off x="3486150" y="5505450"/>
            <a:ext cx="145732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3" name="Line 3286"/>
          <p:cNvSpPr>
            <a:spLocks noChangeShapeType="1"/>
          </p:cNvSpPr>
          <p:nvPr/>
        </p:nvSpPr>
        <p:spPr bwMode="auto">
          <a:xfrm flipV="1">
            <a:off x="3381375" y="5394325"/>
            <a:ext cx="126365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4" name="Line 3287"/>
          <p:cNvSpPr>
            <a:spLocks noChangeShapeType="1"/>
          </p:cNvSpPr>
          <p:nvPr/>
        </p:nvSpPr>
        <p:spPr bwMode="auto">
          <a:xfrm flipV="1">
            <a:off x="2682875" y="5922963"/>
            <a:ext cx="804863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5" name="Line 3288"/>
          <p:cNvSpPr>
            <a:spLocks noChangeShapeType="1"/>
          </p:cNvSpPr>
          <p:nvPr/>
        </p:nvSpPr>
        <p:spPr bwMode="auto">
          <a:xfrm flipV="1">
            <a:off x="2682875" y="5837238"/>
            <a:ext cx="703263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6" name="Line 3289"/>
          <p:cNvSpPr>
            <a:spLocks noChangeShapeType="1"/>
          </p:cNvSpPr>
          <p:nvPr/>
        </p:nvSpPr>
        <p:spPr bwMode="auto">
          <a:xfrm flipV="1">
            <a:off x="3486150" y="5508625"/>
            <a:ext cx="0" cy="414338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7" name="Line 3290"/>
          <p:cNvSpPr>
            <a:spLocks noChangeShapeType="1"/>
          </p:cNvSpPr>
          <p:nvPr/>
        </p:nvSpPr>
        <p:spPr bwMode="auto">
          <a:xfrm flipV="1">
            <a:off x="3384550" y="5422900"/>
            <a:ext cx="0" cy="414338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32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C783FE6D-7A4A-455F-898B-5EF099A860C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483" name="Picture 2" descr="C:\Documents and Settings\stren\My Documents\Dave\Co_opSolar\Pictures\138_3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5" y="0"/>
            <a:ext cx="10075863" cy="778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241098" y="0"/>
            <a:ext cx="4008205" cy="259586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b="1"/>
              <a:t>UL listed</a:t>
            </a:r>
          </a:p>
          <a:p>
            <a:pPr algn="ctr"/>
            <a:r>
              <a:rPr lang="en-US" b="1"/>
              <a:t>Clean power</a:t>
            </a:r>
          </a:p>
          <a:p>
            <a:pPr algn="ctr"/>
            <a:r>
              <a:rPr lang="en-US" b="1"/>
              <a:t>Shuts offs if grid is down</a:t>
            </a:r>
          </a:p>
          <a:p>
            <a:pPr algn="ctr"/>
            <a:r>
              <a:rPr lang="en-US" b="1"/>
              <a:t>Powered by solar</a:t>
            </a:r>
          </a:p>
          <a:p>
            <a:pPr algn="ctr"/>
            <a:r>
              <a:rPr lang="en-US" b="1"/>
              <a:t>Quite and Cool</a:t>
            </a:r>
          </a:p>
          <a:p>
            <a:pPr algn="ctr"/>
            <a:r>
              <a:rPr lang="en-US" b="1"/>
              <a:t>Displays power generated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676400" y="5440680"/>
            <a:ext cx="1080993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b="1"/>
              <a:t>DC in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4713130" y="4836160"/>
            <a:ext cx="1273354" cy="5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b="1"/>
              <a:t>AC out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0" y="0"/>
            <a:ext cx="3688080" cy="2849880"/>
            <a:chOff x="-816" y="912"/>
            <a:chExt cx="2112" cy="1584"/>
          </a:xfrm>
        </p:grpSpPr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-816" y="912"/>
              <a:ext cx="2112" cy="15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-720" y="960"/>
              <a:ext cx="2016" cy="1536"/>
              <a:chOff x="-720" y="960"/>
              <a:chExt cx="2016" cy="1536"/>
            </a:xfrm>
          </p:grpSpPr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-720" y="1680"/>
                <a:ext cx="2016" cy="816"/>
                <a:chOff x="96" y="768"/>
                <a:chExt cx="2016" cy="816"/>
              </a:xfrm>
            </p:grpSpPr>
            <p:grpSp>
              <p:nvGrpSpPr>
                <p:cNvPr id="5" name="Group 17"/>
                <p:cNvGrpSpPr>
                  <a:grpSpLocks/>
                </p:cNvGrpSpPr>
                <p:nvPr/>
              </p:nvGrpSpPr>
              <p:grpSpPr bwMode="auto">
                <a:xfrm>
                  <a:off x="384" y="816"/>
                  <a:ext cx="1392" cy="528"/>
                  <a:chOff x="240" y="144"/>
                  <a:chExt cx="1392" cy="528"/>
                </a:xfrm>
              </p:grpSpPr>
              <p:sp>
                <p:nvSpPr>
                  <p:cNvPr id="20507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" y="144"/>
                    <a:ext cx="0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672"/>
                    <a:ext cx="13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40" y="1296"/>
                  <a:ext cx="4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time</a:t>
                  </a:r>
                </a:p>
              </p:txBody>
            </p:sp>
            <p:sp>
              <p:nvSpPr>
                <p:cNvPr id="20501" name="Text Box 2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00" y="964"/>
                  <a:ext cx="68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voltage</a:t>
                  </a:r>
                </a:p>
              </p:txBody>
            </p:sp>
            <p:sp>
              <p:nvSpPr>
                <p:cNvPr id="20502" name="Freeform 36"/>
                <p:cNvSpPr>
                  <a:spLocks/>
                </p:cNvSpPr>
                <p:nvPr/>
              </p:nvSpPr>
              <p:spPr bwMode="auto">
                <a:xfrm>
                  <a:off x="768" y="912"/>
                  <a:ext cx="384" cy="288"/>
                </a:xfrm>
                <a:custGeom>
                  <a:avLst/>
                  <a:gdLst>
                    <a:gd name="T0" fmla="*/ 0 w 384"/>
                    <a:gd name="T1" fmla="*/ 144 h 288"/>
                    <a:gd name="T2" fmla="*/ 96 w 384"/>
                    <a:gd name="T3" fmla="*/ 0 h 288"/>
                    <a:gd name="T4" fmla="*/ 192 w 384"/>
                    <a:gd name="T5" fmla="*/ 144 h 288"/>
                    <a:gd name="T6" fmla="*/ 288 w 384"/>
                    <a:gd name="T7" fmla="*/ 288 h 288"/>
                    <a:gd name="T8" fmla="*/ 384 w 384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4"/>
                    <a:gd name="T16" fmla="*/ 0 h 288"/>
                    <a:gd name="T17" fmla="*/ 384 w 38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4" h="288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60" y="96"/>
                        <a:pt x="192" y="144"/>
                      </a:cubicBezTo>
                      <a:cubicBezTo>
                        <a:pt x="224" y="192"/>
                        <a:pt x="256" y="288"/>
                        <a:pt x="288" y="288"/>
                      </a:cubicBezTo>
                      <a:cubicBezTo>
                        <a:pt x="320" y="288"/>
                        <a:pt x="368" y="168"/>
                        <a:pt x="384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3" name="Freeform 37"/>
                <p:cNvSpPr>
                  <a:spLocks/>
                </p:cNvSpPr>
                <p:nvPr/>
              </p:nvSpPr>
              <p:spPr bwMode="auto">
                <a:xfrm>
                  <a:off x="384" y="912"/>
                  <a:ext cx="384" cy="288"/>
                </a:xfrm>
                <a:custGeom>
                  <a:avLst/>
                  <a:gdLst>
                    <a:gd name="T0" fmla="*/ 0 w 384"/>
                    <a:gd name="T1" fmla="*/ 144 h 288"/>
                    <a:gd name="T2" fmla="*/ 96 w 384"/>
                    <a:gd name="T3" fmla="*/ 0 h 288"/>
                    <a:gd name="T4" fmla="*/ 192 w 384"/>
                    <a:gd name="T5" fmla="*/ 144 h 288"/>
                    <a:gd name="T6" fmla="*/ 288 w 384"/>
                    <a:gd name="T7" fmla="*/ 288 h 288"/>
                    <a:gd name="T8" fmla="*/ 384 w 384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4"/>
                    <a:gd name="T16" fmla="*/ 0 h 288"/>
                    <a:gd name="T17" fmla="*/ 384 w 38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4" h="288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60" y="96"/>
                        <a:pt x="192" y="144"/>
                      </a:cubicBezTo>
                      <a:cubicBezTo>
                        <a:pt x="224" y="192"/>
                        <a:pt x="256" y="288"/>
                        <a:pt x="288" y="288"/>
                      </a:cubicBezTo>
                      <a:cubicBezTo>
                        <a:pt x="320" y="288"/>
                        <a:pt x="368" y="168"/>
                        <a:pt x="384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Freeform 38"/>
                <p:cNvSpPr>
                  <a:spLocks/>
                </p:cNvSpPr>
                <p:nvPr/>
              </p:nvSpPr>
              <p:spPr bwMode="auto">
                <a:xfrm>
                  <a:off x="1536" y="912"/>
                  <a:ext cx="384" cy="288"/>
                </a:xfrm>
                <a:custGeom>
                  <a:avLst/>
                  <a:gdLst>
                    <a:gd name="T0" fmla="*/ 0 w 384"/>
                    <a:gd name="T1" fmla="*/ 144 h 288"/>
                    <a:gd name="T2" fmla="*/ 96 w 384"/>
                    <a:gd name="T3" fmla="*/ 0 h 288"/>
                    <a:gd name="T4" fmla="*/ 192 w 384"/>
                    <a:gd name="T5" fmla="*/ 144 h 288"/>
                    <a:gd name="T6" fmla="*/ 288 w 384"/>
                    <a:gd name="T7" fmla="*/ 288 h 288"/>
                    <a:gd name="T8" fmla="*/ 384 w 384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4"/>
                    <a:gd name="T16" fmla="*/ 0 h 288"/>
                    <a:gd name="T17" fmla="*/ 384 w 38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4" h="288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60" y="96"/>
                        <a:pt x="192" y="144"/>
                      </a:cubicBezTo>
                      <a:cubicBezTo>
                        <a:pt x="224" y="192"/>
                        <a:pt x="256" y="288"/>
                        <a:pt x="288" y="288"/>
                      </a:cubicBezTo>
                      <a:cubicBezTo>
                        <a:pt x="320" y="288"/>
                        <a:pt x="368" y="168"/>
                        <a:pt x="384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5" name="Freeform 39"/>
                <p:cNvSpPr>
                  <a:spLocks/>
                </p:cNvSpPr>
                <p:nvPr/>
              </p:nvSpPr>
              <p:spPr bwMode="auto">
                <a:xfrm>
                  <a:off x="1152" y="912"/>
                  <a:ext cx="384" cy="288"/>
                </a:xfrm>
                <a:custGeom>
                  <a:avLst/>
                  <a:gdLst>
                    <a:gd name="T0" fmla="*/ 0 w 384"/>
                    <a:gd name="T1" fmla="*/ 144 h 288"/>
                    <a:gd name="T2" fmla="*/ 96 w 384"/>
                    <a:gd name="T3" fmla="*/ 0 h 288"/>
                    <a:gd name="T4" fmla="*/ 192 w 384"/>
                    <a:gd name="T5" fmla="*/ 144 h 288"/>
                    <a:gd name="T6" fmla="*/ 288 w 384"/>
                    <a:gd name="T7" fmla="*/ 288 h 288"/>
                    <a:gd name="T8" fmla="*/ 384 w 384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4"/>
                    <a:gd name="T16" fmla="*/ 0 h 288"/>
                    <a:gd name="T17" fmla="*/ 384 w 38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4" h="288">
                      <a:moveTo>
                        <a:pt x="0" y="144"/>
                      </a:moveTo>
                      <a:cubicBezTo>
                        <a:pt x="32" y="72"/>
                        <a:pt x="64" y="0"/>
                        <a:pt x="96" y="0"/>
                      </a:cubicBezTo>
                      <a:cubicBezTo>
                        <a:pt x="128" y="0"/>
                        <a:pt x="160" y="96"/>
                        <a:pt x="192" y="144"/>
                      </a:cubicBezTo>
                      <a:cubicBezTo>
                        <a:pt x="224" y="192"/>
                        <a:pt x="256" y="288"/>
                        <a:pt x="288" y="288"/>
                      </a:cubicBezTo>
                      <a:cubicBezTo>
                        <a:pt x="320" y="288"/>
                        <a:pt x="368" y="168"/>
                        <a:pt x="384" y="14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729" y="768"/>
                  <a:ext cx="3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AC</a:t>
                  </a:r>
                </a:p>
              </p:txBody>
            </p:sp>
          </p:grpSp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-720" y="960"/>
                <a:ext cx="2016" cy="912"/>
                <a:chOff x="-720" y="960"/>
                <a:chExt cx="2016" cy="912"/>
              </a:xfrm>
            </p:grpSpPr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-432" y="1056"/>
                  <a:ext cx="1392" cy="528"/>
                  <a:chOff x="240" y="144"/>
                  <a:chExt cx="1392" cy="528"/>
                </a:xfrm>
              </p:grpSpPr>
              <p:sp>
                <p:nvSpPr>
                  <p:cNvPr id="20497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" y="144"/>
                    <a:ext cx="0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672"/>
                    <a:ext cx="13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93" name="Text Box 1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916" y="1204"/>
                  <a:ext cx="68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voltage</a:t>
                  </a:r>
                </a:p>
              </p:txBody>
            </p:sp>
            <p:sp>
              <p:nvSpPr>
                <p:cNvPr id="20494" name="Line 14"/>
                <p:cNvSpPr>
                  <a:spLocks noChangeShapeType="1"/>
                </p:cNvSpPr>
                <p:nvPr/>
              </p:nvSpPr>
              <p:spPr bwMode="auto">
                <a:xfrm>
                  <a:off x="-432" y="1248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913" y="960"/>
                  <a:ext cx="38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DC</a:t>
                  </a:r>
                </a:p>
              </p:txBody>
            </p:sp>
            <p:sp>
              <p:nvSpPr>
                <p:cNvPr id="204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" y="1584"/>
                  <a:ext cx="45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time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9880D0AA-D511-4114-8E4C-D30979D6D7E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4579" name="Picture 2" descr="C:\Documents and Settings\stren\My Documents\My Pictures\Solar\Breaker_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5439"/>
            <a:ext cx="10065385" cy="847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06007" y="5649383"/>
            <a:ext cx="2844425" cy="134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b="1"/>
              <a:t>Standard breaker</a:t>
            </a:r>
          </a:p>
          <a:p>
            <a:pPr algn="ctr"/>
            <a:r>
              <a:rPr lang="en-US" b="1"/>
              <a:t>240 volt, 20 amp</a:t>
            </a:r>
          </a:p>
          <a:p>
            <a:pPr algn="ctr"/>
            <a:r>
              <a:rPr lang="en-US" b="1"/>
              <a:t>back fed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526280" y="4577080"/>
            <a:ext cx="2095500" cy="120904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7772400" y="4485798"/>
            <a:ext cx="1863725" cy="182563"/>
          </a:xfrm>
          <a:prstGeom prst="rightArrow">
            <a:avLst>
              <a:gd name="adj1" fmla="val 50000"/>
              <a:gd name="adj2" fmla="val 194828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94955ACC-C8CF-4D24-8857-9D2339E9238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963" y="2325688"/>
            <a:ext cx="21796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3008"/>
          <p:cNvGrpSpPr>
            <a:grpSpLocks/>
          </p:cNvGrpSpPr>
          <p:nvPr/>
        </p:nvGrpSpPr>
        <p:grpSpPr bwMode="auto">
          <a:xfrm>
            <a:off x="0" y="173038"/>
            <a:ext cx="1244600" cy="2417762"/>
            <a:chOff x="55" y="2640"/>
            <a:chExt cx="713" cy="1344"/>
          </a:xfrm>
        </p:grpSpPr>
        <p:sp>
          <p:nvSpPr>
            <p:cNvPr id="10263" name="AutoShape 3009"/>
            <p:cNvSpPr>
              <a:spLocks noChangeArrowheads="1"/>
            </p:cNvSpPr>
            <p:nvPr/>
          </p:nvSpPr>
          <p:spPr bwMode="auto">
            <a:xfrm>
              <a:off x="384" y="2640"/>
              <a:ext cx="48" cy="1344"/>
            </a:xfrm>
            <a:prstGeom prst="can">
              <a:avLst>
                <a:gd name="adj" fmla="val 17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3010"/>
            <p:cNvSpPr>
              <a:spLocks noChangeArrowheads="1"/>
            </p:cNvSpPr>
            <p:nvPr/>
          </p:nvSpPr>
          <p:spPr bwMode="auto">
            <a:xfrm rot="17815552" flipV="1">
              <a:off x="367" y="2727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3011"/>
            <p:cNvSpPr>
              <a:spLocks noChangeArrowheads="1"/>
            </p:cNvSpPr>
            <p:nvPr/>
          </p:nvSpPr>
          <p:spPr bwMode="auto">
            <a:xfrm rot="17815552" flipV="1">
              <a:off x="408" y="2568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6" name="Picture 28" descr="MC90043805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431800"/>
            <a:ext cx="30178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2" descr="MC90033013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38" y="5780088"/>
            <a:ext cx="1974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3" descr="MC9003302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5237163"/>
            <a:ext cx="18827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4" descr="MC900330208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11825"/>
            <a:ext cx="19859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6" descr="MC900330213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3506788"/>
            <a:ext cx="19907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7" descr="MC90034903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5548313"/>
            <a:ext cx="202406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0" descr="MC900018411.W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7225" y="1985963"/>
            <a:ext cx="18907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1" descr="MP90043718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863600"/>
            <a:ext cx="23891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Box 42"/>
          <p:cNvSpPr txBox="1">
            <a:spLocks noChangeArrowheads="1"/>
          </p:cNvSpPr>
          <p:nvPr/>
        </p:nvSpPr>
        <p:spPr bwMode="auto">
          <a:xfrm>
            <a:off x="4097338" y="0"/>
            <a:ext cx="1958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4000" b="1"/>
              <a:t>4:00 am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1439863" y="4897438"/>
            <a:ext cx="1814512" cy="1173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2727166" y="4997292"/>
            <a:ext cx="1203325" cy="4841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68663" y="4491038"/>
            <a:ext cx="2179637" cy="1554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52800" y="4403725"/>
            <a:ext cx="4441825" cy="120967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52800" y="4232275"/>
            <a:ext cx="4359275" cy="17145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0" name="Picture 68" descr="MC900021417.WM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775" y="127000"/>
            <a:ext cx="13398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TextBox 23"/>
          <p:cNvSpPr txBox="1">
            <a:spLocks noChangeArrowheads="1"/>
          </p:cNvSpPr>
          <p:nvPr/>
        </p:nvSpPr>
        <p:spPr bwMode="auto">
          <a:xfrm rot="-300855">
            <a:off x="5108575" y="2668588"/>
            <a:ext cx="12176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4000" b="1"/>
              <a:t>OFF</a:t>
            </a:r>
          </a:p>
        </p:txBody>
      </p:sp>
      <p:sp>
        <p:nvSpPr>
          <p:cNvPr id="10262" name="TextBox 24"/>
          <p:cNvSpPr txBox="1">
            <a:spLocks noChangeArrowheads="1"/>
          </p:cNvSpPr>
          <p:nvPr/>
        </p:nvSpPr>
        <p:spPr bwMode="auto">
          <a:xfrm>
            <a:off x="2274888" y="381000"/>
            <a:ext cx="1436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dirty="0"/>
              <a:t>forwards</a:t>
            </a:r>
          </a:p>
        </p:txBody>
      </p:sp>
      <p:sp>
        <p:nvSpPr>
          <p:cNvPr id="27" name="Freeform 26"/>
          <p:cNvSpPr/>
          <p:nvPr/>
        </p:nvSpPr>
        <p:spPr>
          <a:xfrm>
            <a:off x="602166" y="1152293"/>
            <a:ext cx="2386361" cy="2103863"/>
          </a:xfrm>
          <a:custGeom>
            <a:avLst/>
            <a:gdLst>
              <a:gd name="connsiteX0" fmla="*/ 2319454 w 2386361"/>
              <a:gd name="connsiteY0" fmla="*/ 2103863 h 2103863"/>
              <a:gd name="connsiteX1" fmla="*/ 2341756 w 2386361"/>
              <a:gd name="connsiteY1" fmla="*/ 1245219 h 2103863"/>
              <a:gd name="connsiteX2" fmla="*/ 2051824 w 2386361"/>
              <a:gd name="connsiteY2" fmla="*/ 464634 h 2103863"/>
              <a:gd name="connsiteX3" fmla="*/ 1182029 w 2386361"/>
              <a:gd name="connsiteY3" fmla="*/ 63190 h 2103863"/>
              <a:gd name="connsiteX4" fmla="*/ 0 w 2386361"/>
              <a:gd name="connsiteY4" fmla="*/ 85492 h 2103863"/>
              <a:gd name="connsiteX5" fmla="*/ 0 w 2386361"/>
              <a:gd name="connsiteY5" fmla="*/ 85492 h 2103863"/>
              <a:gd name="connsiteX6" fmla="*/ 0 w 2386361"/>
              <a:gd name="connsiteY6" fmla="*/ 74341 h 210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61" h="2103863">
                <a:moveTo>
                  <a:pt x="2319454" y="2103863"/>
                </a:moveTo>
                <a:cubicBezTo>
                  <a:pt x="2352907" y="1811143"/>
                  <a:pt x="2386361" y="1518424"/>
                  <a:pt x="2341756" y="1245219"/>
                </a:cubicBezTo>
                <a:cubicBezTo>
                  <a:pt x="2297151" y="972014"/>
                  <a:pt x="2245112" y="661639"/>
                  <a:pt x="2051824" y="464634"/>
                </a:cubicBezTo>
                <a:cubicBezTo>
                  <a:pt x="1858536" y="267629"/>
                  <a:pt x="1524000" y="126380"/>
                  <a:pt x="1182029" y="63190"/>
                </a:cubicBezTo>
                <a:cubicBezTo>
                  <a:pt x="840058" y="0"/>
                  <a:pt x="0" y="85492"/>
                  <a:pt x="0" y="85492"/>
                </a:cubicBezTo>
                <a:lnTo>
                  <a:pt x="0" y="85492"/>
                </a:lnTo>
                <a:lnTo>
                  <a:pt x="0" y="74341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95600" y="44958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0" y="45720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61360" y="44958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13760" y="43434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52800" y="41910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400" y="1143000"/>
            <a:ext cx="152400" cy="18288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061 C 0.05555 -0.00429 0.11205 -0.00899 0.14899 0.00633 C 0.18592 0.02165 0.20754 0.05004 0.2208 0.09232 C 0.23437 0.1346 0.22806 0.23203 0.22964 0.26021 " pathEditMode="relative" ptsTypes="aa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 -0.00592 L 0.44239 0.023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-7.18954E-7 L 0.42424 0.14706 " pathEditMode="relative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9.28105E-6 L 0.21969 0.20589 " pathEditMode="relative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6263E-6 -7.18954E-7 L 0.04545 0.14706 " pathEditMode="relative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73737E-6 9.28105E-6 L -0.12122 0.2353 " pathEditMode="relative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69FB6627-4C87-42DB-8222-4D139B0E209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963" y="2325688"/>
            <a:ext cx="21796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3008"/>
          <p:cNvGrpSpPr>
            <a:grpSpLocks/>
          </p:cNvGrpSpPr>
          <p:nvPr/>
        </p:nvGrpSpPr>
        <p:grpSpPr bwMode="auto">
          <a:xfrm>
            <a:off x="0" y="173038"/>
            <a:ext cx="1244600" cy="2417762"/>
            <a:chOff x="55" y="2640"/>
            <a:chExt cx="713" cy="1344"/>
          </a:xfrm>
        </p:grpSpPr>
        <p:sp>
          <p:nvSpPr>
            <p:cNvPr id="12340" name="AutoShape 3009"/>
            <p:cNvSpPr>
              <a:spLocks noChangeArrowheads="1"/>
            </p:cNvSpPr>
            <p:nvPr/>
          </p:nvSpPr>
          <p:spPr bwMode="auto">
            <a:xfrm>
              <a:off x="384" y="2640"/>
              <a:ext cx="48" cy="1344"/>
            </a:xfrm>
            <a:prstGeom prst="can">
              <a:avLst>
                <a:gd name="adj" fmla="val 17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AutoShape 3010"/>
            <p:cNvSpPr>
              <a:spLocks noChangeArrowheads="1"/>
            </p:cNvSpPr>
            <p:nvPr/>
          </p:nvSpPr>
          <p:spPr bwMode="auto">
            <a:xfrm rot="17815552" flipV="1">
              <a:off x="367" y="2727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AutoShape 3011"/>
            <p:cNvSpPr>
              <a:spLocks noChangeArrowheads="1"/>
            </p:cNvSpPr>
            <p:nvPr/>
          </p:nvSpPr>
          <p:spPr bwMode="auto">
            <a:xfrm rot="17815552" flipV="1">
              <a:off x="408" y="2568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294" name="Picture 28" descr="MC90043805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431800"/>
            <a:ext cx="30178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2" descr="MC90033013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38" y="5780088"/>
            <a:ext cx="1974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3" descr="MC9003302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5237163"/>
            <a:ext cx="18827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4" descr="MC900330208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11825"/>
            <a:ext cx="19859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6" descr="MC900330213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3506788"/>
            <a:ext cx="19907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7" descr="MC90034903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5548313"/>
            <a:ext cx="202406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0" descr="MC900018411.W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7225" y="1985963"/>
            <a:ext cx="18907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1" descr="MP90043718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863600"/>
            <a:ext cx="23891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42"/>
          <p:cNvSpPr txBox="1">
            <a:spLocks noChangeArrowheads="1"/>
          </p:cNvSpPr>
          <p:nvPr/>
        </p:nvSpPr>
        <p:spPr bwMode="auto">
          <a:xfrm>
            <a:off x="4097338" y="0"/>
            <a:ext cx="1958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4000" b="1"/>
              <a:t>8:00 am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1439863" y="4897438"/>
            <a:ext cx="1814512" cy="1173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68663" y="4491038"/>
            <a:ext cx="2179637" cy="1554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52800" y="4403725"/>
            <a:ext cx="4441825" cy="120967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52800" y="4232275"/>
            <a:ext cx="4359275" cy="17145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7" name="Picture 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1295400"/>
            <a:ext cx="920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8" name="Group 24"/>
          <p:cNvGrpSpPr>
            <a:grpSpLocks/>
          </p:cNvGrpSpPr>
          <p:nvPr/>
        </p:nvGrpSpPr>
        <p:grpSpPr bwMode="auto">
          <a:xfrm rot="5400000" flipH="1" flipV="1">
            <a:off x="6998494" y="1264444"/>
            <a:ext cx="96838" cy="850900"/>
            <a:chOff x="4953000" y="152400"/>
            <a:chExt cx="152400" cy="1828800"/>
          </a:xfrm>
        </p:grpSpPr>
        <p:cxnSp>
          <p:nvCxnSpPr>
            <p:cNvPr id="26" name="Curved Connector 25"/>
            <p:cNvCxnSpPr/>
            <p:nvPr/>
          </p:nvCxnSpPr>
          <p:spPr>
            <a:xfrm rot="16200000" flipH="1">
              <a:off x="4946642" y="164911"/>
              <a:ext cx="150125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>
              <a:off x="4949932" y="292858"/>
              <a:ext cx="153538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H="1">
              <a:off x="4944936" y="442984"/>
              <a:ext cx="153538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>
              <a:off x="4946642" y="625522"/>
              <a:ext cx="150125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16200000" flipH="1">
              <a:off x="4952431" y="750058"/>
              <a:ext cx="15353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5400000">
              <a:off x="4950725" y="915536"/>
              <a:ext cx="156949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16200000" flipH="1">
              <a:off x="4954137" y="1079310"/>
              <a:ext cx="150125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5400000">
              <a:off x="4954137" y="1232847"/>
              <a:ext cx="150125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6200000" flipH="1">
              <a:off x="4944937" y="1360796"/>
              <a:ext cx="153536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5400000">
              <a:off x="4944936" y="1514333"/>
              <a:ext cx="153538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16200000" flipH="1">
              <a:off x="4951639" y="1690047"/>
              <a:ext cx="150125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5400000">
              <a:off x="4944937" y="1817996"/>
              <a:ext cx="153536" cy="15239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9" name="Group 37"/>
          <p:cNvGrpSpPr>
            <a:grpSpLocks/>
          </p:cNvGrpSpPr>
          <p:nvPr/>
        </p:nvGrpSpPr>
        <p:grpSpPr bwMode="auto">
          <a:xfrm flipV="1">
            <a:off x="7532688" y="765175"/>
            <a:ext cx="95250" cy="876300"/>
            <a:chOff x="4953000" y="152400"/>
            <a:chExt cx="152400" cy="1828800"/>
          </a:xfrm>
        </p:grpSpPr>
        <p:cxnSp>
          <p:nvCxnSpPr>
            <p:cNvPr id="39" name="Curved Connector 38"/>
            <p:cNvCxnSpPr/>
            <p:nvPr/>
          </p:nvCxnSpPr>
          <p:spPr>
            <a:xfrm rot="16200000" flipH="1">
              <a:off x="4947035" y="150742"/>
              <a:ext cx="149086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5400000">
              <a:off x="4948801" y="303142"/>
              <a:ext cx="15571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16200000" flipH="1">
              <a:off x="4945378" y="453885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>
              <a:off x="4945378" y="6095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16200000" flipH="1">
              <a:off x="4952999" y="7619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5400000">
              <a:off x="4951344" y="916056"/>
              <a:ext cx="155712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16200000" flipH="1">
              <a:off x="4952999" y="1063485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rot="5400000">
              <a:off x="4954656" y="1217542"/>
              <a:ext cx="149086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16200000" flipH="1">
              <a:off x="4943721" y="1369942"/>
              <a:ext cx="15571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>
              <a:off x="4945378" y="15239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rot="16200000" flipH="1">
              <a:off x="4950458" y="16763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5400000">
              <a:off x="4945378" y="18287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rot="10800000" flipV="1">
            <a:off x="6370638" y="2417763"/>
            <a:ext cx="1676400" cy="51911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3352800" y="3368675"/>
            <a:ext cx="1676400" cy="51752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2" name="TextBox 56"/>
          <p:cNvSpPr txBox="1">
            <a:spLocks noChangeArrowheads="1"/>
          </p:cNvSpPr>
          <p:nvPr/>
        </p:nvSpPr>
        <p:spPr bwMode="auto">
          <a:xfrm rot="-983252">
            <a:off x="6594475" y="2371725"/>
            <a:ext cx="860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800"/>
              <a:t>direct</a:t>
            </a:r>
          </a:p>
          <a:p>
            <a:pPr algn="ctr"/>
            <a:r>
              <a:rPr lang="en-US" sz="1800"/>
              <a:t>current</a:t>
            </a:r>
          </a:p>
        </p:txBody>
      </p:sp>
      <p:sp>
        <p:nvSpPr>
          <p:cNvPr id="12313" name="TextBox 58"/>
          <p:cNvSpPr txBox="1">
            <a:spLocks noChangeArrowheads="1"/>
          </p:cNvSpPr>
          <p:nvPr/>
        </p:nvSpPr>
        <p:spPr bwMode="auto">
          <a:xfrm rot="-983252">
            <a:off x="3744913" y="3217863"/>
            <a:ext cx="11922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800"/>
              <a:t>alternating</a:t>
            </a:r>
          </a:p>
          <a:p>
            <a:pPr algn="ctr"/>
            <a:r>
              <a:rPr lang="en-US" sz="1800"/>
              <a:t>current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2742406" y="4936332"/>
            <a:ext cx="1203325" cy="4841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5" name="TextBox 62"/>
          <p:cNvSpPr txBox="1">
            <a:spLocks noChangeArrowheads="1"/>
          </p:cNvSpPr>
          <p:nvPr/>
        </p:nvSpPr>
        <p:spPr bwMode="auto">
          <a:xfrm>
            <a:off x="2274888" y="381000"/>
            <a:ext cx="1436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dirty="0"/>
              <a:t>forwards</a:t>
            </a:r>
          </a:p>
        </p:txBody>
      </p:sp>
      <p:sp>
        <p:nvSpPr>
          <p:cNvPr id="59" name="Oval 58"/>
          <p:cNvSpPr/>
          <p:nvPr/>
        </p:nvSpPr>
        <p:spPr>
          <a:xfrm>
            <a:off x="2895600" y="44958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048000" y="45720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61360" y="44958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13760" y="43434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2800" y="41910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02166" y="1152293"/>
            <a:ext cx="2386361" cy="2103863"/>
          </a:xfrm>
          <a:custGeom>
            <a:avLst/>
            <a:gdLst>
              <a:gd name="connsiteX0" fmla="*/ 2319454 w 2386361"/>
              <a:gd name="connsiteY0" fmla="*/ 2103863 h 2103863"/>
              <a:gd name="connsiteX1" fmla="*/ 2341756 w 2386361"/>
              <a:gd name="connsiteY1" fmla="*/ 1245219 h 2103863"/>
              <a:gd name="connsiteX2" fmla="*/ 2051824 w 2386361"/>
              <a:gd name="connsiteY2" fmla="*/ 464634 h 2103863"/>
              <a:gd name="connsiteX3" fmla="*/ 1182029 w 2386361"/>
              <a:gd name="connsiteY3" fmla="*/ 63190 h 2103863"/>
              <a:gd name="connsiteX4" fmla="*/ 0 w 2386361"/>
              <a:gd name="connsiteY4" fmla="*/ 85492 h 2103863"/>
              <a:gd name="connsiteX5" fmla="*/ 0 w 2386361"/>
              <a:gd name="connsiteY5" fmla="*/ 85492 h 2103863"/>
              <a:gd name="connsiteX6" fmla="*/ 0 w 2386361"/>
              <a:gd name="connsiteY6" fmla="*/ 74341 h 210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61" h="2103863">
                <a:moveTo>
                  <a:pt x="2319454" y="2103863"/>
                </a:moveTo>
                <a:cubicBezTo>
                  <a:pt x="2352907" y="1811143"/>
                  <a:pt x="2386361" y="1518424"/>
                  <a:pt x="2341756" y="1245219"/>
                </a:cubicBezTo>
                <a:cubicBezTo>
                  <a:pt x="2297151" y="972014"/>
                  <a:pt x="2245112" y="661639"/>
                  <a:pt x="2051824" y="464634"/>
                </a:cubicBezTo>
                <a:cubicBezTo>
                  <a:pt x="1858536" y="267629"/>
                  <a:pt x="1524000" y="126380"/>
                  <a:pt x="1182029" y="63190"/>
                </a:cubicBezTo>
                <a:cubicBezTo>
                  <a:pt x="840058" y="0"/>
                  <a:pt x="0" y="85492"/>
                  <a:pt x="0" y="85492"/>
                </a:cubicBezTo>
                <a:lnTo>
                  <a:pt x="0" y="85492"/>
                </a:lnTo>
                <a:lnTo>
                  <a:pt x="0" y="74341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153400" y="22098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3400" y="1143000"/>
            <a:ext cx="137160" cy="13716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061 C 0.05555 -0.00429 0.11205 -0.00899 0.14899 0.00633 C 0.18592 0.02165 0.20754 0.05004 0.2208 0.09232 C 0.23437 0.1346 0.22806 0.23203 0.22964 0.26021 " pathEditMode="relative" ptsTypes="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 -0.00592 L 0.44239 0.023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-7.18954E-7 L 0.42424 0.14706 " pathEditMode="relative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9.28105E-6 L 0.21969 0.20589 " pathEditMode="relative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6263E-6 -7.18954E-7 L 0.04545 0.14706 " pathEditMode="relative" ptsTypes="A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73737E-6 9.28105E-6 L -0.12122 0.2353 " pathEditMode="relative" ptsTypes="AA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081E-6 0.01572 L -0.49242 0.21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13A1F67-CB18-46AA-8387-22026701A68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963" y="2325688"/>
            <a:ext cx="21796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3008"/>
          <p:cNvGrpSpPr>
            <a:grpSpLocks/>
          </p:cNvGrpSpPr>
          <p:nvPr/>
        </p:nvGrpSpPr>
        <p:grpSpPr bwMode="auto">
          <a:xfrm>
            <a:off x="0" y="173038"/>
            <a:ext cx="1244600" cy="2417762"/>
            <a:chOff x="55" y="2640"/>
            <a:chExt cx="713" cy="1344"/>
          </a:xfrm>
        </p:grpSpPr>
        <p:sp>
          <p:nvSpPr>
            <p:cNvPr id="13364" name="AutoShape 3009"/>
            <p:cNvSpPr>
              <a:spLocks noChangeArrowheads="1"/>
            </p:cNvSpPr>
            <p:nvPr/>
          </p:nvSpPr>
          <p:spPr bwMode="auto">
            <a:xfrm>
              <a:off x="384" y="2640"/>
              <a:ext cx="48" cy="1344"/>
            </a:xfrm>
            <a:prstGeom prst="can">
              <a:avLst>
                <a:gd name="adj" fmla="val 17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AutoShape 3010"/>
            <p:cNvSpPr>
              <a:spLocks noChangeArrowheads="1"/>
            </p:cNvSpPr>
            <p:nvPr/>
          </p:nvSpPr>
          <p:spPr bwMode="auto">
            <a:xfrm rot="17815552" flipV="1">
              <a:off x="367" y="2727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AutoShape 3011"/>
            <p:cNvSpPr>
              <a:spLocks noChangeArrowheads="1"/>
            </p:cNvSpPr>
            <p:nvPr/>
          </p:nvSpPr>
          <p:spPr bwMode="auto">
            <a:xfrm rot="17815552" flipV="1">
              <a:off x="408" y="2568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318" name="Picture 28" descr="MC90043805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431800"/>
            <a:ext cx="30178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2" descr="MC90033013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38" y="5780088"/>
            <a:ext cx="1974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3" descr="MC9003302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5237163"/>
            <a:ext cx="18827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4" descr="MC900330208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11825"/>
            <a:ext cx="19859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6" descr="MC900330213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3506788"/>
            <a:ext cx="19907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7" descr="MC90034903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5548313"/>
            <a:ext cx="202406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0" descr="MC900018411.W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7225" y="1985963"/>
            <a:ext cx="18907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1" descr="MP90043718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863600"/>
            <a:ext cx="23891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42"/>
          <p:cNvSpPr txBox="1">
            <a:spLocks noChangeArrowheads="1"/>
          </p:cNvSpPr>
          <p:nvPr/>
        </p:nvSpPr>
        <p:spPr bwMode="auto">
          <a:xfrm>
            <a:off x="3871913" y="0"/>
            <a:ext cx="21875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4000" b="1"/>
              <a:t>11:00 am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1439863" y="4897438"/>
            <a:ext cx="1814512" cy="1173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68663" y="4491038"/>
            <a:ext cx="2179637" cy="1554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52800" y="4403725"/>
            <a:ext cx="4441825" cy="120967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52800" y="4232275"/>
            <a:ext cx="4359275" cy="17145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1" name="Picture 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225" y="346075"/>
            <a:ext cx="12573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2" name="Group 24"/>
          <p:cNvGrpSpPr>
            <a:grpSpLocks/>
          </p:cNvGrpSpPr>
          <p:nvPr/>
        </p:nvGrpSpPr>
        <p:grpSpPr bwMode="auto">
          <a:xfrm rot="8100000" flipH="1" flipV="1">
            <a:off x="7078663" y="1116013"/>
            <a:ext cx="95250" cy="876300"/>
            <a:chOff x="4953000" y="152400"/>
            <a:chExt cx="152400" cy="1828800"/>
          </a:xfrm>
        </p:grpSpPr>
        <p:cxnSp>
          <p:nvCxnSpPr>
            <p:cNvPr id="26" name="Curved Connector 25"/>
            <p:cNvCxnSpPr/>
            <p:nvPr/>
          </p:nvCxnSpPr>
          <p:spPr>
            <a:xfrm rot="16200000" flipH="1">
              <a:off x="4942223" y="142551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>
              <a:off x="4946852" y="274912"/>
              <a:ext cx="15571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H="1">
              <a:off x="4935039" y="442413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>
              <a:off x="4942223" y="601715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16200000" flipH="1">
              <a:off x="4944020" y="739932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5400000">
              <a:off x="4952998" y="910948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16200000" flipH="1">
              <a:off x="4952999" y="1065565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5400000">
              <a:off x="4955554" y="1204954"/>
              <a:ext cx="14908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6200000" flipH="1">
              <a:off x="4932485" y="1340830"/>
              <a:ext cx="155712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5400000">
              <a:off x="4940427" y="1503646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16200000" flipH="1">
              <a:off x="4946575" y="1659433"/>
              <a:ext cx="149086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5400000">
              <a:off x="4940427" y="1817563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33" name="Group 37"/>
          <p:cNvGrpSpPr>
            <a:grpSpLocks/>
          </p:cNvGrpSpPr>
          <p:nvPr/>
        </p:nvGrpSpPr>
        <p:grpSpPr bwMode="auto">
          <a:xfrm flipV="1">
            <a:off x="7459663" y="863600"/>
            <a:ext cx="95250" cy="876300"/>
            <a:chOff x="4953000" y="152400"/>
            <a:chExt cx="152400" cy="1828800"/>
          </a:xfrm>
        </p:grpSpPr>
        <p:cxnSp>
          <p:nvCxnSpPr>
            <p:cNvPr id="39" name="Curved Connector 38"/>
            <p:cNvCxnSpPr/>
            <p:nvPr/>
          </p:nvCxnSpPr>
          <p:spPr>
            <a:xfrm rot="16200000" flipH="1">
              <a:off x="4947035" y="150742"/>
              <a:ext cx="149086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5400000">
              <a:off x="4948801" y="303142"/>
              <a:ext cx="15571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16200000" flipH="1">
              <a:off x="4945378" y="453885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>
              <a:off x="4945378" y="6095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16200000" flipH="1">
              <a:off x="4952999" y="7619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5400000">
              <a:off x="4951344" y="916056"/>
              <a:ext cx="155712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16200000" flipH="1">
              <a:off x="4952999" y="1063485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rot="5400000">
              <a:off x="4954656" y="1217542"/>
              <a:ext cx="149086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16200000" flipH="1">
              <a:off x="4943721" y="1369942"/>
              <a:ext cx="15571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>
              <a:off x="4945378" y="15239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rot="16200000" flipH="1">
              <a:off x="4950458" y="16763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5400000">
              <a:off x="4945378" y="1828799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rot="10800000" flipV="1">
            <a:off x="6370638" y="2417763"/>
            <a:ext cx="1676400" cy="519112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3352800" y="3368675"/>
            <a:ext cx="1676400" cy="51752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6" name="TextBox 56"/>
          <p:cNvSpPr txBox="1">
            <a:spLocks noChangeArrowheads="1"/>
          </p:cNvSpPr>
          <p:nvPr/>
        </p:nvSpPr>
        <p:spPr bwMode="auto">
          <a:xfrm rot="-983252">
            <a:off x="6594475" y="2371725"/>
            <a:ext cx="860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800"/>
              <a:t>direct</a:t>
            </a:r>
          </a:p>
          <a:p>
            <a:pPr algn="ctr"/>
            <a:r>
              <a:rPr lang="en-US" sz="1800"/>
              <a:t>current</a:t>
            </a:r>
          </a:p>
        </p:txBody>
      </p:sp>
      <p:sp>
        <p:nvSpPr>
          <p:cNvPr id="13337" name="TextBox 58"/>
          <p:cNvSpPr txBox="1">
            <a:spLocks noChangeArrowheads="1"/>
          </p:cNvSpPr>
          <p:nvPr/>
        </p:nvSpPr>
        <p:spPr bwMode="auto">
          <a:xfrm rot="-983252">
            <a:off x="3744913" y="3217863"/>
            <a:ext cx="11922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800"/>
              <a:t>alternating</a:t>
            </a:r>
          </a:p>
          <a:p>
            <a:pPr algn="ctr"/>
            <a:r>
              <a:rPr lang="en-US" sz="1800"/>
              <a:t>current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2742406" y="4936332"/>
            <a:ext cx="1203325" cy="4841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9" name="TextBox 61"/>
          <p:cNvSpPr txBox="1">
            <a:spLocks noChangeArrowheads="1"/>
          </p:cNvSpPr>
          <p:nvPr/>
        </p:nvSpPr>
        <p:spPr bwMode="auto">
          <a:xfrm>
            <a:off x="2274888" y="381000"/>
            <a:ext cx="1436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dirty="0"/>
              <a:t>forwards</a:t>
            </a:r>
          </a:p>
        </p:txBody>
      </p:sp>
      <p:sp>
        <p:nvSpPr>
          <p:cNvPr id="59" name="Oval 58"/>
          <p:cNvSpPr/>
          <p:nvPr/>
        </p:nvSpPr>
        <p:spPr>
          <a:xfrm>
            <a:off x="2895600" y="44958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048000" y="45720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61360" y="44958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13760" y="43434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2800" y="41910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153400" y="2209800"/>
            <a:ext cx="137160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02166" y="1152293"/>
            <a:ext cx="2386361" cy="2103863"/>
          </a:xfrm>
          <a:custGeom>
            <a:avLst/>
            <a:gdLst>
              <a:gd name="connsiteX0" fmla="*/ 2319454 w 2386361"/>
              <a:gd name="connsiteY0" fmla="*/ 2103863 h 2103863"/>
              <a:gd name="connsiteX1" fmla="*/ 2341756 w 2386361"/>
              <a:gd name="connsiteY1" fmla="*/ 1245219 h 2103863"/>
              <a:gd name="connsiteX2" fmla="*/ 2051824 w 2386361"/>
              <a:gd name="connsiteY2" fmla="*/ 464634 h 2103863"/>
              <a:gd name="connsiteX3" fmla="*/ 1182029 w 2386361"/>
              <a:gd name="connsiteY3" fmla="*/ 63190 h 2103863"/>
              <a:gd name="connsiteX4" fmla="*/ 0 w 2386361"/>
              <a:gd name="connsiteY4" fmla="*/ 85492 h 2103863"/>
              <a:gd name="connsiteX5" fmla="*/ 0 w 2386361"/>
              <a:gd name="connsiteY5" fmla="*/ 85492 h 2103863"/>
              <a:gd name="connsiteX6" fmla="*/ 0 w 2386361"/>
              <a:gd name="connsiteY6" fmla="*/ 74341 h 210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61" h="2103863">
                <a:moveTo>
                  <a:pt x="2319454" y="2103863"/>
                </a:moveTo>
                <a:cubicBezTo>
                  <a:pt x="2352907" y="1811143"/>
                  <a:pt x="2386361" y="1518424"/>
                  <a:pt x="2341756" y="1245219"/>
                </a:cubicBezTo>
                <a:cubicBezTo>
                  <a:pt x="2297151" y="972014"/>
                  <a:pt x="2245112" y="661639"/>
                  <a:pt x="2051824" y="464634"/>
                </a:cubicBezTo>
                <a:cubicBezTo>
                  <a:pt x="1858536" y="267629"/>
                  <a:pt x="1524000" y="126380"/>
                  <a:pt x="1182029" y="63190"/>
                </a:cubicBezTo>
                <a:cubicBezTo>
                  <a:pt x="840058" y="0"/>
                  <a:pt x="0" y="85492"/>
                  <a:pt x="0" y="85492"/>
                </a:cubicBezTo>
                <a:lnTo>
                  <a:pt x="0" y="85492"/>
                </a:lnTo>
                <a:lnTo>
                  <a:pt x="0" y="74341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3400" y="1143000"/>
            <a:ext cx="91440" cy="9144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061 C 0.05555 -0.00429 0.11205 -0.00899 0.14899 0.00633 C 0.18592 0.02165 0.20754 0.05004 0.2208 0.09232 C 0.23437 0.1346 0.22806 0.23203 0.22964 0.26021 " pathEditMode="relative" ptsTypes="aaaA">
                                      <p:cBhvr>
                                        <p:cTn id="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 -0.00592 L 0.44239 0.023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-7.18954E-7 L 0.42424 0.14706 " pathEditMode="relative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9.28105E-6 L 0.21969 0.20589 " pathEditMode="relative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6263E-6 -7.18954E-7 L 0.04545 0.14706 " pathEditMode="relative" ptsTypes="A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73737E-6 9.28105E-6 L -0.12122 0.2353 " pathEditMode="relative" ptsTypes="AA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677E-6 0.01082 L -0.49242 0.206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77D17207-B13B-4E9B-9BAD-5B58596CA01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963" y="2325688"/>
            <a:ext cx="21796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3008"/>
          <p:cNvGrpSpPr>
            <a:grpSpLocks/>
          </p:cNvGrpSpPr>
          <p:nvPr/>
        </p:nvGrpSpPr>
        <p:grpSpPr bwMode="auto">
          <a:xfrm>
            <a:off x="0" y="173038"/>
            <a:ext cx="1244600" cy="2417762"/>
            <a:chOff x="55" y="2640"/>
            <a:chExt cx="713" cy="1344"/>
          </a:xfrm>
        </p:grpSpPr>
        <p:sp>
          <p:nvSpPr>
            <p:cNvPr id="14375" name="AutoShape 3009"/>
            <p:cNvSpPr>
              <a:spLocks noChangeArrowheads="1"/>
            </p:cNvSpPr>
            <p:nvPr/>
          </p:nvSpPr>
          <p:spPr bwMode="auto">
            <a:xfrm>
              <a:off x="384" y="2640"/>
              <a:ext cx="48" cy="1344"/>
            </a:xfrm>
            <a:prstGeom prst="can">
              <a:avLst>
                <a:gd name="adj" fmla="val 17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AutoShape 3010"/>
            <p:cNvSpPr>
              <a:spLocks noChangeArrowheads="1"/>
            </p:cNvSpPr>
            <p:nvPr/>
          </p:nvSpPr>
          <p:spPr bwMode="auto">
            <a:xfrm rot="17815552" flipV="1">
              <a:off x="367" y="2727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AutoShape 3011"/>
            <p:cNvSpPr>
              <a:spLocks noChangeArrowheads="1"/>
            </p:cNvSpPr>
            <p:nvPr/>
          </p:nvSpPr>
          <p:spPr bwMode="auto">
            <a:xfrm rot="17815552" flipV="1">
              <a:off x="408" y="2568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42" name="Picture 28" descr="MC90043805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431800"/>
            <a:ext cx="30178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2" descr="MC900330134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38" y="5780088"/>
            <a:ext cx="1974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3" descr="MC900330206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5237163"/>
            <a:ext cx="18827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4" descr="MC900330208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5711825"/>
            <a:ext cx="19859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6" descr="MC900330213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938" y="3506788"/>
            <a:ext cx="19907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7" descr="MC90034903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5548313"/>
            <a:ext cx="202406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0" descr="MC900018411.W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7225" y="1985963"/>
            <a:ext cx="18907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1" descr="MP90043718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863600"/>
            <a:ext cx="23891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42"/>
          <p:cNvSpPr txBox="1">
            <a:spLocks noChangeArrowheads="1"/>
          </p:cNvSpPr>
          <p:nvPr/>
        </p:nvSpPr>
        <p:spPr bwMode="auto">
          <a:xfrm>
            <a:off x="4068763" y="0"/>
            <a:ext cx="1987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4000" b="1"/>
              <a:t>1:00 pm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1439863" y="4897438"/>
            <a:ext cx="1814512" cy="1173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68663" y="4491038"/>
            <a:ext cx="2179637" cy="15541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52800" y="4403725"/>
            <a:ext cx="4441825" cy="1209675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52800" y="4232275"/>
            <a:ext cx="4359275" cy="17145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5" name="Picture 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538" y="-173038"/>
            <a:ext cx="1760537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6" name="Group 24"/>
          <p:cNvGrpSpPr>
            <a:grpSpLocks/>
          </p:cNvGrpSpPr>
          <p:nvPr/>
        </p:nvGrpSpPr>
        <p:grpSpPr bwMode="auto">
          <a:xfrm rot="8100000" flipH="1" flipV="1">
            <a:off x="7243763" y="942975"/>
            <a:ext cx="93662" cy="876300"/>
            <a:chOff x="4953000" y="152400"/>
            <a:chExt cx="152400" cy="1828800"/>
          </a:xfrm>
        </p:grpSpPr>
        <p:cxnSp>
          <p:nvCxnSpPr>
            <p:cNvPr id="26" name="Curved Connector 25"/>
            <p:cNvCxnSpPr/>
            <p:nvPr/>
          </p:nvCxnSpPr>
          <p:spPr>
            <a:xfrm rot="16200000" flipH="1">
              <a:off x="4949346" y="144894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>
              <a:off x="4946777" y="274913"/>
              <a:ext cx="155712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H="1">
              <a:off x="4942041" y="440071"/>
              <a:ext cx="152400" cy="15240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5400000">
              <a:off x="4942039" y="601717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16200000" flipH="1">
              <a:off x="4951173" y="742276"/>
              <a:ext cx="152400" cy="15240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5400000">
              <a:off x="4953000" y="910948"/>
              <a:ext cx="152400" cy="15240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16200000" flipH="1">
              <a:off x="4958479" y="1060879"/>
              <a:ext cx="152400" cy="15240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5400000">
              <a:off x="4955569" y="1204955"/>
              <a:ext cx="149086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6200000" flipH="1">
              <a:off x="4933992" y="1340830"/>
              <a:ext cx="155712" cy="15240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5400000">
              <a:off x="4940213" y="1503646"/>
              <a:ext cx="152400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16200000" flipH="1">
              <a:off x="4950090" y="1657091"/>
              <a:ext cx="149086" cy="15240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5400000">
              <a:off x="4940214" y="1817564"/>
              <a:ext cx="152400" cy="15240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rot="10800000" flipV="1">
            <a:off x="6370638" y="2417763"/>
            <a:ext cx="1676400" cy="519112"/>
          </a:xfrm>
          <a:prstGeom prst="line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3352800" y="3368675"/>
            <a:ext cx="1676400" cy="517525"/>
          </a:xfrm>
          <a:prstGeom prst="line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TextBox 56"/>
          <p:cNvSpPr txBox="1">
            <a:spLocks noChangeArrowheads="1"/>
          </p:cNvSpPr>
          <p:nvPr/>
        </p:nvSpPr>
        <p:spPr bwMode="auto">
          <a:xfrm rot="-983252">
            <a:off x="6594475" y="2371725"/>
            <a:ext cx="860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800"/>
              <a:t>direct</a:t>
            </a:r>
          </a:p>
          <a:p>
            <a:pPr algn="ctr"/>
            <a:r>
              <a:rPr lang="en-US" sz="1800"/>
              <a:t>current</a:t>
            </a:r>
          </a:p>
        </p:txBody>
      </p:sp>
      <p:sp>
        <p:nvSpPr>
          <p:cNvPr id="14360" name="TextBox 58"/>
          <p:cNvSpPr txBox="1">
            <a:spLocks noChangeArrowheads="1"/>
          </p:cNvSpPr>
          <p:nvPr/>
        </p:nvSpPr>
        <p:spPr bwMode="auto">
          <a:xfrm rot="-983252">
            <a:off x="3744913" y="3217863"/>
            <a:ext cx="11922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800"/>
              <a:t>alternating</a:t>
            </a:r>
          </a:p>
          <a:p>
            <a:pPr algn="ctr"/>
            <a:r>
              <a:rPr lang="en-US" sz="1800"/>
              <a:t>current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2742406" y="4936332"/>
            <a:ext cx="1203325" cy="484188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TextBox 61"/>
          <p:cNvSpPr txBox="1">
            <a:spLocks noChangeArrowheads="1"/>
          </p:cNvSpPr>
          <p:nvPr/>
        </p:nvSpPr>
        <p:spPr bwMode="auto">
          <a:xfrm>
            <a:off x="2166938" y="381000"/>
            <a:ext cx="1687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backwards</a:t>
            </a:r>
          </a:p>
        </p:txBody>
      </p:sp>
      <p:sp>
        <p:nvSpPr>
          <p:cNvPr id="42" name="Oval 41"/>
          <p:cNvSpPr/>
          <p:nvPr/>
        </p:nvSpPr>
        <p:spPr>
          <a:xfrm>
            <a:off x="2895600" y="44958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86140" y="45720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61360" y="44958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13760" y="43434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153400" y="220980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02166" y="1152293"/>
            <a:ext cx="2386361" cy="2103863"/>
          </a:xfrm>
          <a:custGeom>
            <a:avLst/>
            <a:gdLst>
              <a:gd name="connsiteX0" fmla="*/ 2319454 w 2386361"/>
              <a:gd name="connsiteY0" fmla="*/ 2103863 h 2103863"/>
              <a:gd name="connsiteX1" fmla="*/ 2341756 w 2386361"/>
              <a:gd name="connsiteY1" fmla="*/ 1245219 h 2103863"/>
              <a:gd name="connsiteX2" fmla="*/ 2051824 w 2386361"/>
              <a:gd name="connsiteY2" fmla="*/ 464634 h 2103863"/>
              <a:gd name="connsiteX3" fmla="*/ 1182029 w 2386361"/>
              <a:gd name="connsiteY3" fmla="*/ 63190 h 2103863"/>
              <a:gd name="connsiteX4" fmla="*/ 0 w 2386361"/>
              <a:gd name="connsiteY4" fmla="*/ 85492 h 2103863"/>
              <a:gd name="connsiteX5" fmla="*/ 0 w 2386361"/>
              <a:gd name="connsiteY5" fmla="*/ 85492 h 2103863"/>
              <a:gd name="connsiteX6" fmla="*/ 0 w 2386361"/>
              <a:gd name="connsiteY6" fmla="*/ 74341 h 210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61" h="2103863">
                <a:moveTo>
                  <a:pt x="2319454" y="2103863"/>
                </a:moveTo>
                <a:cubicBezTo>
                  <a:pt x="2352907" y="1811143"/>
                  <a:pt x="2386361" y="1518424"/>
                  <a:pt x="2341756" y="1245219"/>
                </a:cubicBezTo>
                <a:cubicBezTo>
                  <a:pt x="2297151" y="972014"/>
                  <a:pt x="2245112" y="661639"/>
                  <a:pt x="2051824" y="464634"/>
                </a:cubicBezTo>
                <a:cubicBezTo>
                  <a:pt x="1858536" y="267629"/>
                  <a:pt x="1524000" y="126380"/>
                  <a:pt x="1182029" y="63190"/>
                </a:cubicBezTo>
                <a:cubicBezTo>
                  <a:pt x="840058" y="0"/>
                  <a:pt x="0" y="85492"/>
                  <a:pt x="0" y="85492"/>
                </a:cubicBezTo>
                <a:lnTo>
                  <a:pt x="0" y="85492"/>
                </a:lnTo>
                <a:lnTo>
                  <a:pt x="0" y="74341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95600" y="3276600"/>
            <a:ext cx="91440" cy="9144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23232E-6 -1.83007E-6 C 0.00206 -0.02675 0.0041 -0.0531 0.0011 -0.08742 C -0.0019 -0.12173 0.00206 -0.17565 -0.01768 -0.20649 C -0.03741 -0.23733 -0.08192 -0.26164 -0.11743 -0.27247 C -0.15294 -0.28329 -0.21181 -0.27124 -0.23059 -0.2710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 -0.00592 L 0.44239 0.023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-7.18954E-7 L 0.42424 0.14706 " pathEditMode="relative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6263E-6 9.28105E-6 L 0.21969 0.20589 " pathEditMode="relative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6263E-6 -7.18954E-7 L 0.04545 0.14706 " pathEditMode="relative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73737E-6 9.28105E-6 L -0.12122 0.2353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677E-6 0.01082 L -0.49242 0.206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val 200"/>
          <p:cNvSpPr/>
          <p:nvPr/>
        </p:nvSpPr>
        <p:spPr>
          <a:xfrm>
            <a:off x="6072193" y="2754620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77"/>
          <p:cNvGrpSpPr>
            <a:grpSpLocks/>
          </p:cNvGrpSpPr>
          <p:nvPr/>
        </p:nvGrpSpPr>
        <p:grpSpPr bwMode="auto">
          <a:xfrm>
            <a:off x="5448300" y="3195320"/>
            <a:ext cx="335280" cy="518160"/>
            <a:chOff x="4988715" y="914400"/>
            <a:chExt cx="3048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922020" y="1640840"/>
            <a:ext cx="335280" cy="518160"/>
            <a:chOff x="4988715" y="914400"/>
            <a:chExt cx="304800" cy="457200"/>
          </a:xfrm>
        </p:grpSpPr>
        <p:sp>
          <p:nvSpPr>
            <p:cNvPr id="33" name="Rectangle 3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670560" y="345440"/>
            <a:ext cx="335280" cy="518160"/>
            <a:chOff x="4988715" y="914400"/>
            <a:chExt cx="304800" cy="457200"/>
          </a:xfrm>
        </p:grpSpPr>
        <p:sp>
          <p:nvSpPr>
            <p:cNvPr id="37" name="Rectangle 36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2514600" y="431800"/>
            <a:ext cx="335280" cy="518160"/>
            <a:chOff x="4988715" y="914400"/>
            <a:chExt cx="304800" cy="457200"/>
          </a:xfrm>
        </p:grpSpPr>
        <p:sp>
          <p:nvSpPr>
            <p:cNvPr id="40" name="Rectangle 39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5532120" y="1813560"/>
            <a:ext cx="335280" cy="518160"/>
            <a:chOff x="4988715" y="914400"/>
            <a:chExt cx="304800" cy="457200"/>
          </a:xfrm>
        </p:grpSpPr>
        <p:sp>
          <p:nvSpPr>
            <p:cNvPr id="43" name="Rectangle 4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4"/>
          <p:cNvGrpSpPr>
            <a:grpSpLocks/>
          </p:cNvGrpSpPr>
          <p:nvPr/>
        </p:nvGrpSpPr>
        <p:grpSpPr bwMode="auto">
          <a:xfrm>
            <a:off x="7040880" y="172720"/>
            <a:ext cx="335280" cy="518160"/>
            <a:chOff x="4988715" y="914400"/>
            <a:chExt cx="304800" cy="457200"/>
          </a:xfrm>
        </p:grpSpPr>
        <p:sp>
          <p:nvSpPr>
            <p:cNvPr id="46" name="Rectangle 45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7"/>
          <p:cNvGrpSpPr>
            <a:grpSpLocks/>
          </p:cNvGrpSpPr>
          <p:nvPr/>
        </p:nvGrpSpPr>
        <p:grpSpPr bwMode="auto">
          <a:xfrm>
            <a:off x="8382000" y="1813560"/>
            <a:ext cx="335280" cy="518160"/>
            <a:chOff x="4988715" y="914400"/>
            <a:chExt cx="304800" cy="457200"/>
          </a:xfrm>
        </p:grpSpPr>
        <p:sp>
          <p:nvSpPr>
            <p:cNvPr id="49" name="Rectangle 4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8633460" y="431800"/>
            <a:ext cx="335280" cy="518160"/>
            <a:chOff x="4988715" y="914400"/>
            <a:chExt cx="304800" cy="457200"/>
          </a:xfrm>
        </p:grpSpPr>
        <p:sp>
          <p:nvSpPr>
            <p:cNvPr id="52" name="Rectangle 51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3"/>
          <p:cNvGrpSpPr>
            <a:grpSpLocks/>
          </p:cNvGrpSpPr>
          <p:nvPr/>
        </p:nvGrpSpPr>
        <p:grpSpPr bwMode="auto">
          <a:xfrm>
            <a:off x="2011680" y="2072640"/>
            <a:ext cx="335280" cy="518160"/>
            <a:chOff x="4988715" y="914400"/>
            <a:chExt cx="304800" cy="457200"/>
          </a:xfrm>
        </p:grpSpPr>
        <p:sp>
          <p:nvSpPr>
            <p:cNvPr id="55" name="Rectangle 54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8" name="Straight Connector 57"/>
          <p:cNvCxnSpPr>
            <a:stCxn id="14" idx="4"/>
          </p:cNvCxnSpPr>
          <p:nvPr/>
        </p:nvCxnSpPr>
        <p:spPr>
          <a:xfrm>
            <a:off x="6145055" y="2893060"/>
            <a:ext cx="2656046" cy="820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4" idx="4"/>
            <a:endCxn id="4" idx="4"/>
          </p:cNvCxnSpPr>
          <p:nvPr/>
        </p:nvCxnSpPr>
        <p:spPr>
          <a:xfrm flipH="1" flipV="1">
            <a:off x="3539649" y="2720340"/>
            <a:ext cx="2605405" cy="172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" idx="4"/>
            <a:endCxn id="18" idx="4"/>
          </p:cNvCxnSpPr>
          <p:nvPr/>
        </p:nvCxnSpPr>
        <p:spPr>
          <a:xfrm flipH="1">
            <a:off x="696754" y="2720340"/>
            <a:ext cx="2842895" cy="172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4"/>
            <a:endCxn id="4" idx="4"/>
          </p:cNvCxnSpPr>
          <p:nvPr/>
        </p:nvCxnSpPr>
        <p:spPr>
          <a:xfrm>
            <a:off x="1702594" y="1079500"/>
            <a:ext cx="1837055" cy="164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4"/>
            <a:endCxn id="18" idx="4"/>
          </p:cNvCxnSpPr>
          <p:nvPr/>
        </p:nvCxnSpPr>
        <p:spPr>
          <a:xfrm flipH="1" flipV="1">
            <a:off x="696754" y="4447540"/>
            <a:ext cx="1676400" cy="2331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6" idx="4"/>
            <a:endCxn id="14" idx="4"/>
          </p:cNvCxnSpPr>
          <p:nvPr/>
        </p:nvCxnSpPr>
        <p:spPr>
          <a:xfrm flipH="1" flipV="1">
            <a:off x="6145054" y="2893060"/>
            <a:ext cx="1424940" cy="3195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6" idx="4"/>
            <a:endCxn id="79" idx="4"/>
          </p:cNvCxnSpPr>
          <p:nvPr/>
        </p:nvCxnSpPr>
        <p:spPr>
          <a:xfrm flipH="1" flipV="1">
            <a:off x="4301014" y="5224780"/>
            <a:ext cx="3268980" cy="86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4" idx="4"/>
            <a:endCxn id="10" idx="4"/>
          </p:cNvCxnSpPr>
          <p:nvPr/>
        </p:nvCxnSpPr>
        <p:spPr>
          <a:xfrm flipV="1">
            <a:off x="6145054" y="1252220"/>
            <a:ext cx="1760220" cy="164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88"/>
          <p:cNvGrpSpPr>
            <a:grpSpLocks/>
          </p:cNvGrpSpPr>
          <p:nvPr/>
        </p:nvGrpSpPr>
        <p:grpSpPr bwMode="auto">
          <a:xfrm>
            <a:off x="6957060" y="6822440"/>
            <a:ext cx="335280" cy="518160"/>
            <a:chOff x="4988715" y="914400"/>
            <a:chExt cx="304800" cy="457200"/>
          </a:xfrm>
        </p:grpSpPr>
        <p:sp>
          <p:nvSpPr>
            <p:cNvPr id="90" name="Rectangle 89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91"/>
          <p:cNvGrpSpPr>
            <a:grpSpLocks/>
          </p:cNvGrpSpPr>
          <p:nvPr/>
        </p:nvGrpSpPr>
        <p:grpSpPr bwMode="auto">
          <a:xfrm>
            <a:off x="6537960" y="5095240"/>
            <a:ext cx="335280" cy="518160"/>
            <a:chOff x="4988715" y="914400"/>
            <a:chExt cx="304800" cy="457200"/>
          </a:xfrm>
        </p:grpSpPr>
        <p:sp>
          <p:nvSpPr>
            <p:cNvPr id="93" name="Rectangle 9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94"/>
          <p:cNvGrpSpPr>
            <a:grpSpLocks/>
          </p:cNvGrpSpPr>
          <p:nvPr/>
        </p:nvGrpSpPr>
        <p:grpSpPr bwMode="auto">
          <a:xfrm>
            <a:off x="8298180" y="5267960"/>
            <a:ext cx="335280" cy="518160"/>
            <a:chOff x="4988715" y="914400"/>
            <a:chExt cx="304800" cy="457200"/>
          </a:xfrm>
        </p:grpSpPr>
        <p:sp>
          <p:nvSpPr>
            <p:cNvPr id="96" name="Rectangle 95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2" name="Group 97"/>
          <p:cNvGrpSpPr>
            <a:grpSpLocks/>
          </p:cNvGrpSpPr>
          <p:nvPr/>
        </p:nvGrpSpPr>
        <p:grpSpPr bwMode="auto">
          <a:xfrm>
            <a:off x="6957060" y="2331720"/>
            <a:ext cx="335280" cy="518160"/>
            <a:chOff x="4988715" y="914400"/>
            <a:chExt cx="304800" cy="457200"/>
          </a:xfrm>
        </p:grpSpPr>
        <p:sp>
          <p:nvSpPr>
            <p:cNvPr id="99" name="Rectangle 9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100"/>
          <p:cNvGrpSpPr>
            <a:grpSpLocks/>
          </p:cNvGrpSpPr>
          <p:nvPr/>
        </p:nvGrpSpPr>
        <p:grpSpPr bwMode="auto">
          <a:xfrm>
            <a:off x="251460" y="5181600"/>
            <a:ext cx="335280" cy="518160"/>
            <a:chOff x="4988715" y="914400"/>
            <a:chExt cx="304800" cy="457200"/>
          </a:xfrm>
        </p:grpSpPr>
        <p:sp>
          <p:nvSpPr>
            <p:cNvPr id="102" name="Rectangle 101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5" name="Group 103"/>
          <p:cNvGrpSpPr>
            <a:grpSpLocks/>
          </p:cNvGrpSpPr>
          <p:nvPr/>
        </p:nvGrpSpPr>
        <p:grpSpPr bwMode="auto">
          <a:xfrm>
            <a:off x="3185160" y="3368040"/>
            <a:ext cx="335280" cy="518160"/>
            <a:chOff x="4988715" y="914400"/>
            <a:chExt cx="304800" cy="457200"/>
          </a:xfrm>
        </p:grpSpPr>
        <p:sp>
          <p:nvSpPr>
            <p:cNvPr id="105" name="Rectangle 104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106"/>
          <p:cNvGrpSpPr>
            <a:grpSpLocks/>
          </p:cNvGrpSpPr>
          <p:nvPr/>
        </p:nvGrpSpPr>
        <p:grpSpPr bwMode="auto">
          <a:xfrm>
            <a:off x="3436620" y="5181600"/>
            <a:ext cx="335280" cy="518160"/>
            <a:chOff x="4988715" y="914400"/>
            <a:chExt cx="304800" cy="457200"/>
          </a:xfrm>
        </p:grpSpPr>
        <p:sp>
          <p:nvSpPr>
            <p:cNvPr id="108" name="Rectangle 107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8" name="Group 109"/>
          <p:cNvGrpSpPr>
            <a:grpSpLocks/>
          </p:cNvGrpSpPr>
          <p:nvPr/>
        </p:nvGrpSpPr>
        <p:grpSpPr bwMode="auto">
          <a:xfrm>
            <a:off x="6454140" y="949960"/>
            <a:ext cx="335280" cy="518160"/>
            <a:chOff x="4988715" y="914400"/>
            <a:chExt cx="304800" cy="457200"/>
          </a:xfrm>
        </p:grpSpPr>
        <p:sp>
          <p:nvSpPr>
            <p:cNvPr id="111" name="Rectangle 110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9" name="Group 112"/>
          <p:cNvGrpSpPr>
            <a:grpSpLocks/>
          </p:cNvGrpSpPr>
          <p:nvPr/>
        </p:nvGrpSpPr>
        <p:grpSpPr bwMode="auto">
          <a:xfrm>
            <a:off x="4861560" y="4318000"/>
            <a:ext cx="335280" cy="518160"/>
            <a:chOff x="4988715" y="914400"/>
            <a:chExt cx="304800" cy="457200"/>
          </a:xfrm>
        </p:grpSpPr>
        <p:sp>
          <p:nvSpPr>
            <p:cNvPr id="114" name="Rectangle 113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" name="Group 115"/>
          <p:cNvGrpSpPr>
            <a:grpSpLocks/>
          </p:cNvGrpSpPr>
          <p:nvPr/>
        </p:nvGrpSpPr>
        <p:grpSpPr bwMode="auto">
          <a:xfrm>
            <a:off x="4777740" y="6045200"/>
            <a:ext cx="335280" cy="518160"/>
            <a:chOff x="4988715" y="914400"/>
            <a:chExt cx="304800" cy="457200"/>
          </a:xfrm>
        </p:grpSpPr>
        <p:sp>
          <p:nvSpPr>
            <p:cNvPr id="117" name="Rectangle 116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118"/>
          <p:cNvGrpSpPr>
            <a:grpSpLocks/>
          </p:cNvGrpSpPr>
          <p:nvPr/>
        </p:nvGrpSpPr>
        <p:grpSpPr bwMode="auto">
          <a:xfrm>
            <a:off x="3604260" y="1468120"/>
            <a:ext cx="335280" cy="518160"/>
            <a:chOff x="4988715" y="914400"/>
            <a:chExt cx="304800" cy="457200"/>
          </a:xfrm>
        </p:grpSpPr>
        <p:sp>
          <p:nvSpPr>
            <p:cNvPr id="120" name="Rectangle 119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3" name="Group 121"/>
          <p:cNvGrpSpPr>
            <a:grpSpLocks/>
          </p:cNvGrpSpPr>
          <p:nvPr/>
        </p:nvGrpSpPr>
        <p:grpSpPr bwMode="auto">
          <a:xfrm>
            <a:off x="1676400" y="4404360"/>
            <a:ext cx="335280" cy="518160"/>
            <a:chOff x="4988715" y="914400"/>
            <a:chExt cx="304800" cy="457200"/>
          </a:xfrm>
        </p:grpSpPr>
        <p:sp>
          <p:nvSpPr>
            <p:cNvPr id="123" name="Rectangle 12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5" name="Group 124"/>
          <p:cNvGrpSpPr>
            <a:grpSpLocks/>
          </p:cNvGrpSpPr>
          <p:nvPr/>
        </p:nvGrpSpPr>
        <p:grpSpPr bwMode="auto">
          <a:xfrm>
            <a:off x="251460" y="3195320"/>
            <a:ext cx="335280" cy="518160"/>
            <a:chOff x="4988715" y="914400"/>
            <a:chExt cx="304800" cy="457200"/>
          </a:xfrm>
        </p:grpSpPr>
        <p:sp>
          <p:nvSpPr>
            <p:cNvPr id="126" name="Rectangle 125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6" name="Group 127"/>
          <p:cNvGrpSpPr>
            <a:grpSpLocks/>
          </p:cNvGrpSpPr>
          <p:nvPr/>
        </p:nvGrpSpPr>
        <p:grpSpPr bwMode="auto">
          <a:xfrm>
            <a:off x="8130540" y="6563360"/>
            <a:ext cx="335280" cy="518160"/>
            <a:chOff x="4988715" y="914400"/>
            <a:chExt cx="304800" cy="457200"/>
          </a:xfrm>
        </p:grpSpPr>
        <p:sp>
          <p:nvSpPr>
            <p:cNvPr id="129" name="Rectangle 12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130"/>
          <p:cNvGrpSpPr>
            <a:grpSpLocks/>
          </p:cNvGrpSpPr>
          <p:nvPr/>
        </p:nvGrpSpPr>
        <p:grpSpPr bwMode="auto">
          <a:xfrm>
            <a:off x="2263140" y="5613400"/>
            <a:ext cx="335280" cy="518160"/>
            <a:chOff x="4988715" y="914400"/>
            <a:chExt cx="304800" cy="457200"/>
          </a:xfrm>
        </p:grpSpPr>
        <p:sp>
          <p:nvSpPr>
            <p:cNvPr id="132" name="Rectangle 131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8" name="Group 133"/>
          <p:cNvGrpSpPr>
            <a:grpSpLocks/>
          </p:cNvGrpSpPr>
          <p:nvPr/>
        </p:nvGrpSpPr>
        <p:grpSpPr bwMode="auto">
          <a:xfrm>
            <a:off x="3017520" y="7081520"/>
            <a:ext cx="335280" cy="518160"/>
            <a:chOff x="4988715" y="914400"/>
            <a:chExt cx="304800" cy="457200"/>
          </a:xfrm>
        </p:grpSpPr>
        <p:sp>
          <p:nvSpPr>
            <p:cNvPr id="135" name="Rectangle 134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136"/>
          <p:cNvGrpSpPr>
            <a:grpSpLocks/>
          </p:cNvGrpSpPr>
          <p:nvPr/>
        </p:nvGrpSpPr>
        <p:grpSpPr bwMode="auto">
          <a:xfrm>
            <a:off x="1257300" y="6822440"/>
            <a:ext cx="335280" cy="518160"/>
            <a:chOff x="4988715" y="914400"/>
            <a:chExt cx="304800" cy="457200"/>
          </a:xfrm>
        </p:grpSpPr>
        <p:sp>
          <p:nvSpPr>
            <p:cNvPr id="138" name="Rectangle 137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1" name="Straight Connector 140"/>
          <p:cNvCxnSpPr>
            <a:stCxn id="4" idx="4"/>
            <a:endCxn id="121" idx="3"/>
          </p:cNvCxnSpPr>
          <p:nvPr/>
        </p:nvCxnSpPr>
        <p:spPr>
          <a:xfrm flipV="1">
            <a:off x="3539649" y="1727200"/>
            <a:ext cx="223520" cy="993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6" idx="3"/>
            <a:endCxn id="4" idx="4"/>
          </p:cNvCxnSpPr>
          <p:nvPr/>
        </p:nvCxnSpPr>
        <p:spPr>
          <a:xfrm rot="5400000" flipH="1" flipV="1">
            <a:off x="2988469" y="3075940"/>
            <a:ext cx="906780" cy="195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56" idx="3"/>
            <a:endCxn id="4" idx="4"/>
          </p:cNvCxnSpPr>
          <p:nvPr/>
        </p:nvCxnSpPr>
        <p:spPr>
          <a:xfrm rot="16200000" flipH="1">
            <a:off x="2660809" y="1841500"/>
            <a:ext cx="388620" cy="1369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4" idx="3"/>
            <a:endCxn id="30" idx="4"/>
          </p:cNvCxnSpPr>
          <p:nvPr/>
        </p:nvCxnSpPr>
        <p:spPr>
          <a:xfrm rot="5400000" flipH="1" flipV="1">
            <a:off x="981552" y="1178878"/>
            <a:ext cx="820420" cy="621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30" idx="4"/>
            <a:endCxn id="38" idx="3"/>
          </p:cNvCxnSpPr>
          <p:nvPr/>
        </p:nvCxnSpPr>
        <p:spPr>
          <a:xfrm flipH="1" flipV="1">
            <a:off x="829469" y="604520"/>
            <a:ext cx="873125" cy="474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40" idx="0"/>
            <a:endCxn id="30" idx="4"/>
          </p:cNvCxnSpPr>
          <p:nvPr/>
        </p:nvCxnSpPr>
        <p:spPr>
          <a:xfrm rot="16200000" flipH="1" flipV="1">
            <a:off x="1999853" y="393621"/>
            <a:ext cx="388620" cy="983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80" idx="3"/>
            <a:endCxn id="14" idx="4"/>
          </p:cNvCxnSpPr>
          <p:nvPr/>
        </p:nvCxnSpPr>
        <p:spPr>
          <a:xfrm rot="5400000" flipH="1" flipV="1">
            <a:off x="5595462" y="2904808"/>
            <a:ext cx="561340" cy="537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00" idx="3"/>
            <a:endCxn id="14" idx="4"/>
          </p:cNvCxnSpPr>
          <p:nvPr/>
        </p:nvCxnSpPr>
        <p:spPr>
          <a:xfrm rot="5400000">
            <a:off x="6479382" y="2256473"/>
            <a:ext cx="302260" cy="970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4" idx="4"/>
            <a:endCxn id="43" idx="0"/>
          </p:cNvCxnSpPr>
          <p:nvPr/>
        </p:nvCxnSpPr>
        <p:spPr>
          <a:xfrm flipH="1" flipV="1">
            <a:off x="5703252" y="2072640"/>
            <a:ext cx="441802" cy="820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50" idx="3"/>
            <a:endCxn id="10" idx="4"/>
          </p:cNvCxnSpPr>
          <p:nvPr/>
        </p:nvCxnSpPr>
        <p:spPr>
          <a:xfrm rot="5400000" flipH="1">
            <a:off x="7812882" y="1344613"/>
            <a:ext cx="820420" cy="635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0" idx="4"/>
            <a:endCxn id="47" idx="3"/>
          </p:cNvCxnSpPr>
          <p:nvPr/>
        </p:nvCxnSpPr>
        <p:spPr>
          <a:xfrm flipH="1" flipV="1">
            <a:off x="7199789" y="431800"/>
            <a:ext cx="705485" cy="820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0" idx="4"/>
            <a:endCxn id="112" idx="3"/>
          </p:cNvCxnSpPr>
          <p:nvPr/>
        </p:nvCxnSpPr>
        <p:spPr>
          <a:xfrm flipH="1" flipV="1">
            <a:off x="6613049" y="1209040"/>
            <a:ext cx="1292225" cy="43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0" idx="4"/>
            <a:endCxn id="52" idx="0"/>
          </p:cNvCxnSpPr>
          <p:nvPr/>
        </p:nvCxnSpPr>
        <p:spPr>
          <a:xfrm flipV="1">
            <a:off x="7905274" y="690880"/>
            <a:ext cx="899318" cy="561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18" idx="3"/>
            <a:endCxn id="79" idx="4"/>
          </p:cNvCxnSpPr>
          <p:nvPr/>
        </p:nvCxnSpPr>
        <p:spPr>
          <a:xfrm rot="5400000" flipH="1">
            <a:off x="4079082" y="5446713"/>
            <a:ext cx="1079500" cy="635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91" idx="3"/>
            <a:endCxn id="26" idx="4"/>
          </p:cNvCxnSpPr>
          <p:nvPr/>
        </p:nvCxnSpPr>
        <p:spPr>
          <a:xfrm rot="5400000" flipH="1" flipV="1">
            <a:off x="6846412" y="6357938"/>
            <a:ext cx="993140" cy="45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1"/>
            <a:endCxn id="26" idx="4"/>
          </p:cNvCxnSpPr>
          <p:nvPr/>
        </p:nvCxnSpPr>
        <p:spPr>
          <a:xfrm rot="10800000">
            <a:off x="7569994" y="6088380"/>
            <a:ext cx="640873" cy="604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97" idx="3"/>
            <a:endCxn id="26" idx="4"/>
          </p:cNvCxnSpPr>
          <p:nvPr/>
        </p:nvCxnSpPr>
        <p:spPr>
          <a:xfrm rot="5400000">
            <a:off x="7732872" y="5364163"/>
            <a:ext cx="561340" cy="887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26" idx="4"/>
            <a:endCxn id="93" idx="0"/>
          </p:cNvCxnSpPr>
          <p:nvPr/>
        </p:nvCxnSpPr>
        <p:spPr>
          <a:xfrm flipH="1" flipV="1">
            <a:off x="6709092" y="5354320"/>
            <a:ext cx="860902" cy="734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09" idx="3"/>
            <a:endCxn id="79" idx="4"/>
          </p:cNvCxnSpPr>
          <p:nvPr/>
        </p:nvCxnSpPr>
        <p:spPr>
          <a:xfrm rot="5400000" flipH="1" flipV="1">
            <a:off x="3840322" y="4979988"/>
            <a:ext cx="215900" cy="705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15" idx="3"/>
            <a:endCxn id="79" idx="4"/>
          </p:cNvCxnSpPr>
          <p:nvPr/>
        </p:nvCxnSpPr>
        <p:spPr>
          <a:xfrm rot="5400000">
            <a:off x="4336892" y="4541203"/>
            <a:ext cx="647700" cy="719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8" idx="4"/>
            <a:endCxn id="123" idx="0"/>
          </p:cNvCxnSpPr>
          <p:nvPr/>
        </p:nvCxnSpPr>
        <p:spPr>
          <a:xfrm>
            <a:off x="696754" y="4447540"/>
            <a:ext cx="1150778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2" idx="4"/>
            <a:endCxn id="133" idx="3"/>
          </p:cNvCxnSpPr>
          <p:nvPr/>
        </p:nvCxnSpPr>
        <p:spPr>
          <a:xfrm flipV="1">
            <a:off x="2373154" y="5872480"/>
            <a:ext cx="48895" cy="90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2" idx="4"/>
            <a:endCxn id="136" idx="3"/>
          </p:cNvCxnSpPr>
          <p:nvPr/>
        </p:nvCxnSpPr>
        <p:spPr>
          <a:xfrm>
            <a:off x="2373154" y="6779260"/>
            <a:ext cx="803275" cy="561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39" idx="3"/>
            <a:endCxn id="22" idx="4"/>
          </p:cNvCxnSpPr>
          <p:nvPr/>
        </p:nvCxnSpPr>
        <p:spPr>
          <a:xfrm rot="5400000" flipH="1" flipV="1">
            <a:off x="1743552" y="6451918"/>
            <a:ext cx="302260" cy="95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03" idx="3"/>
            <a:endCxn id="18" idx="4"/>
          </p:cNvCxnSpPr>
          <p:nvPr/>
        </p:nvCxnSpPr>
        <p:spPr>
          <a:xfrm rot="5400000" flipH="1" flipV="1">
            <a:off x="56992" y="4800918"/>
            <a:ext cx="993140" cy="286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4"/>
            <a:endCxn id="126" idx="0"/>
          </p:cNvCxnSpPr>
          <p:nvPr/>
        </p:nvCxnSpPr>
        <p:spPr>
          <a:xfrm flipH="1" flipV="1">
            <a:off x="422592" y="3454400"/>
            <a:ext cx="274162" cy="993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488553" y="5984342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493792" y="5975346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492841" y="5980109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488553" y="598773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219573" y="5121906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219573" y="5112380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221001" y="5107617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22930" y="434244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293779" y="6667600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293302" y="6658708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291713" y="6684322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613404" y="434244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621153" y="97916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13404" y="434720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458527" y="263059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3462496" y="2611539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3462496" y="2621065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620834" y="983927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20834" y="97916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829556" y="1143419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61704" y="278796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63294" y="279272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7823514" y="1148182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828277" y="1148182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7828277" y="1142358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766060" y="578612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766060" y="578612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520440" y="725424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520440" y="725424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2682240" y="5750137"/>
            <a:ext cx="335280" cy="172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4" name="Group 208"/>
          <p:cNvGrpSpPr>
            <a:grpSpLocks/>
          </p:cNvGrpSpPr>
          <p:nvPr/>
        </p:nvGrpSpPr>
        <p:grpSpPr bwMode="auto">
          <a:xfrm>
            <a:off x="2682240" y="5699760"/>
            <a:ext cx="251460" cy="431800"/>
            <a:chOff x="2514600" y="4998239"/>
            <a:chExt cx="228600" cy="381480"/>
          </a:xfrm>
        </p:grpSpPr>
        <p:sp>
          <p:nvSpPr>
            <p:cNvPr id="205" name="Parallelogram 204"/>
            <p:cNvSpPr/>
            <p:nvPr/>
          </p:nvSpPr>
          <p:spPr>
            <a:xfrm flipH="1">
              <a:off x="2514600" y="4998239"/>
              <a:ext cx="228600" cy="228888"/>
            </a:xfrm>
            <a:prstGeom prst="parallelogram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2514600" y="5333624"/>
              <a:ext cx="228600" cy="46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8" name="Straight Connector 207"/>
            <p:cNvCxnSpPr>
              <a:stCxn id="206" idx="0"/>
              <a:endCxn id="205" idx="4"/>
            </p:cNvCxnSpPr>
            <p:nvPr/>
          </p:nvCxnSpPr>
          <p:spPr>
            <a:xfrm rot="5400000" flipH="1" flipV="1">
              <a:off x="2575651" y="5280376"/>
              <a:ext cx="10808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Rectangle 217"/>
          <p:cNvSpPr/>
          <p:nvPr/>
        </p:nvSpPr>
        <p:spPr>
          <a:xfrm>
            <a:off x="3419158" y="7214658"/>
            <a:ext cx="335280" cy="172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5" name="Group 209"/>
          <p:cNvGrpSpPr>
            <a:grpSpLocks/>
          </p:cNvGrpSpPr>
          <p:nvPr/>
        </p:nvGrpSpPr>
        <p:grpSpPr bwMode="auto">
          <a:xfrm>
            <a:off x="3436620" y="7167880"/>
            <a:ext cx="251460" cy="431800"/>
            <a:chOff x="2514600" y="4998239"/>
            <a:chExt cx="228600" cy="381480"/>
          </a:xfrm>
        </p:grpSpPr>
        <p:sp>
          <p:nvSpPr>
            <p:cNvPr id="211" name="Parallelogram 210"/>
            <p:cNvSpPr/>
            <p:nvPr/>
          </p:nvSpPr>
          <p:spPr>
            <a:xfrm flipH="1">
              <a:off x="2514600" y="4998239"/>
              <a:ext cx="228600" cy="228888"/>
            </a:xfrm>
            <a:prstGeom prst="parallelogram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514600" y="5333624"/>
              <a:ext cx="228600" cy="46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3" name="Straight Connector 212"/>
            <p:cNvCxnSpPr>
              <a:stCxn id="212" idx="0"/>
              <a:endCxn id="211" idx="4"/>
            </p:cNvCxnSpPr>
            <p:nvPr/>
          </p:nvCxnSpPr>
          <p:spPr>
            <a:xfrm rot="5400000" flipH="1" flipV="1">
              <a:off x="2575651" y="5280376"/>
              <a:ext cx="10808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7391400" y="4372325"/>
            <a:ext cx="24536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/>
              <a:t>Utility supplies power to the transmission lines</a:t>
            </a:r>
          </a:p>
        </p:txBody>
      </p: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3604260" y="2072640"/>
            <a:ext cx="2095500" cy="6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1800" dirty="0"/>
              <a:t>Power is distributed to the neighborhood</a:t>
            </a: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2766060" y="6304280"/>
            <a:ext cx="2095500" cy="6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1800" dirty="0"/>
              <a:t>Solar panels start generating power</a:t>
            </a:r>
          </a:p>
        </p:txBody>
      </p:sp>
      <p:pic>
        <p:nvPicPr>
          <p:cNvPr id="209" name="Picture 208" descr="MC900391386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2590800"/>
            <a:ext cx="1844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711440" y="949960"/>
            <a:ext cx="342265" cy="604520"/>
            <a:chOff x="4822145" y="1066800"/>
            <a:chExt cx="311935" cy="533400"/>
          </a:xfrm>
        </p:grpSpPr>
        <p:sp>
          <p:nvSpPr>
            <p:cNvPr id="10" name="Can 9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951220" y="2590800"/>
            <a:ext cx="342265" cy="604520"/>
            <a:chOff x="4822145" y="1066800"/>
            <a:chExt cx="311935" cy="533400"/>
          </a:xfrm>
        </p:grpSpPr>
        <p:sp>
          <p:nvSpPr>
            <p:cNvPr id="14" name="Can 13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45815" y="2418080"/>
            <a:ext cx="342265" cy="604520"/>
            <a:chOff x="4822145" y="1066800"/>
            <a:chExt cx="311935" cy="533400"/>
          </a:xfrm>
        </p:grpSpPr>
        <p:sp>
          <p:nvSpPr>
            <p:cNvPr id="4" name="Can 3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1508760" y="777240"/>
            <a:ext cx="342265" cy="604520"/>
            <a:chOff x="4822145" y="1066800"/>
            <a:chExt cx="311935" cy="533400"/>
          </a:xfrm>
        </p:grpSpPr>
        <p:sp>
          <p:nvSpPr>
            <p:cNvPr id="30" name="Can 29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502920" y="4145280"/>
            <a:ext cx="342265" cy="604520"/>
            <a:chOff x="4822145" y="1066800"/>
            <a:chExt cx="311935" cy="533400"/>
          </a:xfrm>
        </p:grpSpPr>
        <p:sp>
          <p:nvSpPr>
            <p:cNvPr id="18" name="Can 17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77"/>
          <p:cNvGrpSpPr>
            <a:grpSpLocks/>
          </p:cNvGrpSpPr>
          <p:nvPr/>
        </p:nvGrpSpPr>
        <p:grpSpPr bwMode="auto">
          <a:xfrm>
            <a:off x="4107180" y="4922520"/>
            <a:ext cx="342265" cy="604520"/>
            <a:chOff x="4822145" y="1066800"/>
            <a:chExt cx="311935" cy="533400"/>
          </a:xfrm>
        </p:grpSpPr>
        <p:sp>
          <p:nvSpPr>
            <p:cNvPr id="79" name="Can 78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Can 79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Can 80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2179320" y="6477000"/>
            <a:ext cx="342265" cy="604520"/>
            <a:chOff x="4822145" y="1066800"/>
            <a:chExt cx="311935" cy="533400"/>
          </a:xfrm>
        </p:grpSpPr>
        <p:sp>
          <p:nvSpPr>
            <p:cNvPr id="22" name="Can 21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7376160" y="5786120"/>
            <a:ext cx="342265" cy="604520"/>
            <a:chOff x="4822145" y="1066800"/>
            <a:chExt cx="311935" cy="533400"/>
          </a:xfrm>
        </p:grpSpPr>
        <p:sp>
          <p:nvSpPr>
            <p:cNvPr id="26" name="Can 25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69375" y="7254875"/>
            <a:ext cx="920750" cy="344488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77D17207-B13B-4E9B-9BAD-5B58596CA01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10" name="Picture 37" descr="MC900349031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12" y="6629400"/>
            <a:ext cx="8321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2.22222E-6 L -0.26076 -0.10162 L -0.52135 -0.12547 L -0.8059 0.09838 L -0.64409 0.3856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2.59259E-6 L -0.26198 -0.10949 L -0.12136 0.30625 L -0.45122 0.1905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1.11111E-6 L -0.26424 -0.10949 L -0.09757 -0.30139 " pathEditMode="relative" ptsTypes="A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2.22222E-6 L -0.26667 -0.10787 L -0.52622 -0.12847 L -0.71198 -0.34121 " pathEditMode="relative" ptsTypes="AAAA">
                                      <p:cBhvr>
                                        <p:cTn id="2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85185E-6 L 0.09167 -0.07778 " pathEditMode="relative" ptsTypes="AA">
                                      <p:cBhvr>
                                        <p:cTn id="2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58 -0.01551 L 0.07257 0.08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58 -0.01551 L -0.08472 -0.09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3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1.11111E-6 L -0.04167 0.12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-0.00232 L -0.0717 0.02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-0.00232 L 0.06997 -0.084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4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-0.00232 L 0.05851 0.138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7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L -0.03003 -0.128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6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1.85185E-6 L 0.01268 -0.1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5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2.59259E-6 L 0.0882 0.07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3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4.07407E-6 L -0.08854 0.037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1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L 0.11163 0.026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1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69 0.00277 L 0.09878 -0.048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L -0.03003 0.126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2.59259E-6 L 0.02517 -0.126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.00023 L -0.13402 -0.048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59259E-6 L -0.01736 0.1178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5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94 -0.00347 L -0.09358 -0.065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86 -0.00348 L -0.06077 0.1009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3.7037E-6 L -0.0717 -0.104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3.7037E-7 L -0.0467 -0.1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5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3.7037E-7 L -0.0533 0.07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3.7037E-7 L 0.09496 -0.040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3.7037E-6 L 0.08837 -0.0710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3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3.7037E-6 L -0.1283 -0.004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1.48148E-6 L 0.06337 0.10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69 L -0.03854 0.00416 L -0.04618 0.12176 L -0.13368 0.15833 " pathEditMode="relative" ptsTypes="AAAA">
                                      <p:cBhvr>
                                        <p:cTn id="88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69 L -0.03628 0.00301 L -0.121 -0.06644 L -0.21232 -0.02801 " pathEditMode="relative" ptsTypes="AAAA">
                                      <p:cBhvr>
                                        <p:cTn id="9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66 1.85185E-6 " pathEditMode="relative" ptsTypes="AA">
                                      <p:cBhvr>
                                        <p:cTn id="9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14815E-6 L -0.03333 -8.14815E-6 " pathEditMode="relative" ptsTypes="AA">
                                      <p:cBhvr>
                                        <p:cTn id="94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148" grpId="0" animBg="1"/>
      <p:bldP spid="150" grpId="0" animBg="1"/>
      <p:bldP spid="151" grpId="0" animBg="1"/>
      <p:bldP spid="153" grpId="0" animBg="1"/>
      <p:bldP spid="154" grpId="0" animBg="1"/>
      <p:bldP spid="165" grpId="0" animBg="1"/>
      <p:bldP spid="167" grpId="0" animBg="1"/>
      <p:bldP spid="168" grpId="0" animBg="1"/>
      <p:bldP spid="170" grpId="0" animBg="1"/>
      <p:bldP spid="171" grpId="0" animBg="1"/>
      <p:bldP spid="173" grpId="0" animBg="1"/>
      <p:bldP spid="174" grpId="0" animBg="1"/>
      <p:bldP spid="176" grpId="0" animBg="1"/>
      <p:bldP spid="177" grpId="0" animBg="1"/>
      <p:bldP spid="182" grpId="0" animBg="1"/>
      <p:bldP spid="183" grpId="0" animBg="1"/>
      <p:bldP spid="184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2" grpId="0" animBg="1"/>
      <p:bldP spid="203" grpId="0" animBg="1"/>
      <p:bldP spid="204" grpId="0" animBg="1"/>
      <p:bldP spid="214" grpId="0" animBg="1"/>
      <p:bldP spid="207" grpId="0" animBg="1"/>
      <p:bldP spid="215" grpId="0" animBg="1"/>
      <p:bldP spid="216" grpId="0" animBg="1"/>
      <p:bldP spid="217" grpId="0" animBg="1"/>
      <p:bldP spid="218" grpId="0" animBg="1"/>
      <p:bldP spid="219" grpId="0"/>
      <p:bldP spid="220" grpId="0"/>
      <p:bldP spid="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009E34B-B494-48BE-9CE0-8C5484A163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77" name="Slide Number Placeholder 5"/>
          <p:cNvSpPr txBox="1">
            <a:spLocks/>
          </p:cNvSpPr>
          <p:nvPr/>
        </p:nvSpPr>
        <p:spPr bwMode="auto">
          <a:xfrm>
            <a:off x="8969375" y="7254875"/>
            <a:ext cx="9207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r" defTabSz="1017588"/>
            <a:r>
              <a:rPr lang="en-US" sz="1600"/>
              <a:t>Slide </a:t>
            </a:r>
            <a:fld id="{53039CA2-F6F0-42D9-AD6A-42FC5FABC17E}" type="slidenum">
              <a:rPr lang="en-US" sz="1600" smtClean="0"/>
              <a:pPr algn="r" defTabSz="1017588"/>
              <a:t>2</a:t>
            </a:fld>
            <a:endParaRPr lang="en-US" sz="160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AB79F6C-D6AC-454C-9010-D34BFF874B83}"/>
              </a:ext>
            </a:extLst>
          </p:cNvPr>
          <p:cNvSpPr/>
          <p:nvPr/>
        </p:nvSpPr>
        <p:spPr>
          <a:xfrm>
            <a:off x="175409" y="3509624"/>
            <a:ext cx="9530947" cy="7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C4AED-6D1D-4C80-B552-ECAB13521945}"/>
              </a:ext>
            </a:extLst>
          </p:cNvPr>
          <p:cNvSpPr txBox="1"/>
          <p:nvPr/>
        </p:nvSpPr>
        <p:spPr>
          <a:xfrm>
            <a:off x="613933" y="585034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0B666-FF34-466A-8F1B-C6104E844457}"/>
              </a:ext>
            </a:extLst>
          </p:cNvPr>
          <p:cNvSpPr txBox="1"/>
          <p:nvPr/>
        </p:nvSpPr>
        <p:spPr>
          <a:xfrm>
            <a:off x="1296823" y="1701255"/>
            <a:ext cx="58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D20F2-BCB5-441D-9ABB-B51AAA9F45D6}"/>
              </a:ext>
            </a:extLst>
          </p:cNvPr>
          <p:cNvSpPr txBox="1"/>
          <p:nvPr/>
        </p:nvSpPr>
        <p:spPr>
          <a:xfrm>
            <a:off x="1977033" y="585034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DF261-D22D-4E66-A3B6-079060491C4E}"/>
              </a:ext>
            </a:extLst>
          </p:cNvPr>
          <p:cNvSpPr txBox="1"/>
          <p:nvPr/>
        </p:nvSpPr>
        <p:spPr>
          <a:xfrm>
            <a:off x="2657428" y="170125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53DCD-E358-45C6-9C94-CB4CF69DF953}"/>
              </a:ext>
            </a:extLst>
          </p:cNvPr>
          <p:cNvSpPr txBox="1"/>
          <p:nvPr/>
        </p:nvSpPr>
        <p:spPr>
          <a:xfrm>
            <a:off x="3338401" y="585034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6D743-855C-4EA0-8FB4-E2268B42B3A4}"/>
              </a:ext>
            </a:extLst>
          </p:cNvPr>
          <p:cNvSpPr txBox="1"/>
          <p:nvPr/>
        </p:nvSpPr>
        <p:spPr>
          <a:xfrm>
            <a:off x="4006724" y="170125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D5B55-4730-4E86-8C89-D367D33B5E0A}"/>
              </a:ext>
            </a:extLst>
          </p:cNvPr>
          <p:cNvSpPr txBox="1"/>
          <p:nvPr/>
        </p:nvSpPr>
        <p:spPr>
          <a:xfrm>
            <a:off x="4699388" y="585034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F5F64-2199-4735-826B-DCAFC2094735}"/>
              </a:ext>
            </a:extLst>
          </p:cNvPr>
          <p:cNvSpPr txBox="1"/>
          <p:nvPr/>
        </p:nvSpPr>
        <p:spPr>
          <a:xfrm>
            <a:off x="5738918" y="170125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DF81AB-E885-41AE-8E34-EF0BC6DB8F61}"/>
              </a:ext>
            </a:extLst>
          </p:cNvPr>
          <p:cNvSpPr txBox="1"/>
          <p:nvPr/>
        </p:nvSpPr>
        <p:spPr>
          <a:xfrm>
            <a:off x="6341004" y="585034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82ED2-5E5F-4416-97FE-7FED8FC54107}"/>
              </a:ext>
            </a:extLst>
          </p:cNvPr>
          <p:cNvSpPr txBox="1"/>
          <p:nvPr/>
        </p:nvSpPr>
        <p:spPr>
          <a:xfrm>
            <a:off x="7352645" y="170125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00263-148B-4170-8196-8966B3F4B6A5}"/>
              </a:ext>
            </a:extLst>
          </p:cNvPr>
          <p:cNvSpPr txBox="1"/>
          <p:nvPr/>
        </p:nvSpPr>
        <p:spPr>
          <a:xfrm>
            <a:off x="7984037" y="585034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318948-8D7B-44FF-AA77-DA7A4A76C76E}"/>
              </a:ext>
            </a:extLst>
          </p:cNvPr>
          <p:cNvCxnSpPr/>
          <p:nvPr/>
        </p:nvCxnSpPr>
        <p:spPr>
          <a:xfrm>
            <a:off x="177877" y="201209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3EA5E4-A7E9-41C1-A842-24BDB3D24318}"/>
              </a:ext>
            </a:extLst>
          </p:cNvPr>
          <p:cNvCxnSpPr/>
          <p:nvPr/>
        </p:nvCxnSpPr>
        <p:spPr>
          <a:xfrm>
            <a:off x="909985" y="404217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93883E-E05C-4085-80D2-7BE2F9E54DAD}"/>
              </a:ext>
            </a:extLst>
          </p:cNvPr>
          <p:cNvCxnSpPr/>
          <p:nvPr/>
        </p:nvCxnSpPr>
        <p:spPr>
          <a:xfrm>
            <a:off x="1642093" y="199676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B15AB5-F3B9-4217-AAD3-3B65E73FA9E6}"/>
              </a:ext>
            </a:extLst>
          </p:cNvPr>
          <p:cNvCxnSpPr/>
          <p:nvPr/>
        </p:nvCxnSpPr>
        <p:spPr>
          <a:xfrm>
            <a:off x="2374201" y="4036035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F338DB-A4E6-4B61-AB00-6822A72A8AB3}"/>
              </a:ext>
            </a:extLst>
          </p:cNvPr>
          <p:cNvCxnSpPr/>
          <p:nvPr/>
        </p:nvCxnSpPr>
        <p:spPr>
          <a:xfrm>
            <a:off x="3106309" y="199983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27ED71-AF31-44D7-B066-86D2E9C11D0A}"/>
              </a:ext>
            </a:extLst>
          </p:cNvPr>
          <p:cNvCxnSpPr/>
          <p:nvPr/>
        </p:nvCxnSpPr>
        <p:spPr>
          <a:xfrm>
            <a:off x="3838417" y="4039103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427B83-FC08-4758-A997-7A8BA5CCDA63}"/>
              </a:ext>
            </a:extLst>
          </p:cNvPr>
          <p:cNvCxnSpPr/>
          <p:nvPr/>
        </p:nvCxnSpPr>
        <p:spPr>
          <a:xfrm>
            <a:off x="4570525" y="2002896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42B4B5-5205-4783-8389-494AAC57295E}"/>
              </a:ext>
            </a:extLst>
          </p:cNvPr>
          <p:cNvCxnSpPr/>
          <p:nvPr/>
        </p:nvCxnSpPr>
        <p:spPr>
          <a:xfrm>
            <a:off x="5302633" y="4023765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B0B8FE-2BAF-42D1-86FB-9754F09F04D9}"/>
              </a:ext>
            </a:extLst>
          </p:cNvPr>
          <p:cNvCxnSpPr/>
          <p:nvPr/>
        </p:nvCxnSpPr>
        <p:spPr>
          <a:xfrm>
            <a:off x="6034741" y="200596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295EA1-E496-43B8-BE6D-A7E0CD3D9E5F}"/>
              </a:ext>
            </a:extLst>
          </p:cNvPr>
          <p:cNvCxnSpPr/>
          <p:nvPr/>
        </p:nvCxnSpPr>
        <p:spPr>
          <a:xfrm>
            <a:off x="6766849" y="401763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931B33-A263-4AE8-8279-18A7432E4227}"/>
              </a:ext>
            </a:extLst>
          </p:cNvPr>
          <p:cNvCxnSpPr/>
          <p:nvPr/>
        </p:nvCxnSpPr>
        <p:spPr>
          <a:xfrm>
            <a:off x="7498957" y="1990624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797013-6BA7-409D-8566-3628D2BCED1F}"/>
              </a:ext>
            </a:extLst>
          </p:cNvPr>
          <p:cNvCxnSpPr/>
          <p:nvPr/>
        </p:nvCxnSpPr>
        <p:spPr>
          <a:xfrm>
            <a:off x="8231060" y="401150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74BC848-F727-4DB5-8C88-A9DA7F94D04B}"/>
              </a:ext>
            </a:extLst>
          </p:cNvPr>
          <p:cNvSpPr txBox="1"/>
          <p:nvPr/>
        </p:nvSpPr>
        <p:spPr>
          <a:xfrm>
            <a:off x="3593281" y="306875"/>
            <a:ext cx="287183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 err="1"/>
              <a:t>SolarYpsi</a:t>
            </a:r>
            <a:r>
              <a:rPr lang="en-US" sz="2640" b="1" dirty="0"/>
              <a:t> History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8C703-32E7-456F-86FB-5B8EFA1B2E0F}"/>
              </a:ext>
            </a:extLst>
          </p:cNvPr>
          <p:cNvSpPr txBox="1"/>
          <p:nvPr/>
        </p:nvSpPr>
        <p:spPr>
          <a:xfrm>
            <a:off x="184405" y="2037969"/>
            <a:ext cx="130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Win $6k grant</a:t>
            </a:r>
          </a:p>
          <a:p>
            <a:r>
              <a:rPr lang="en-US" sz="1200" dirty="0"/>
              <a:t>4 panels on Co-op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A4F80B-CF28-443C-A576-A007C5A94EF4}"/>
              </a:ext>
            </a:extLst>
          </p:cNvPr>
          <p:cNvSpPr txBox="1"/>
          <p:nvPr/>
        </p:nvSpPr>
        <p:spPr>
          <a:xfrm>
            <a:off x="176021" y="2854126"/>
            <a:ext cx="1291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solar talks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4AA247-231B-469C-A21D-5DAC228C4A9F}"/>
              </a:ext>
            </a:extLst>
          </p:cNvPr>
          <p:cNvSpPr txBox="1"/>
          <p:nvPr/>
        </p:nvSpPr>
        <p:spPr>
          <a:xfrm>
            <a:off x="3898042" y="4419600"/>
            <a:ext cx="1359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Concentrate video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0B054B-5012-400F-8096-9D9A1888D4BB}"/>
              </a:ext>
            </a:extLst>
          </p:cNvPr>
          <p:cNvSpPr txBox="1"/>
          <p:nvPr/>
        </p:nvSpPr>
        <p:spPr>
          <a:xfrm>
            <a:off x="1646413" y="2045347"/>
            <a:ext cx="132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City Hall solar fund raise $1050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C56D63-DED7-4B86-83CA-85C7577A3F1A}"/>
              </a:ext>
            </a:extLst>
          </p:cNvPr>
          <p:cNvSpPr txBox="1"/>
          <p:nvPr/>
        </p:nvSpPr>
        <p:spPr>
          <a:xfrm>
            <a:off x="934607" y="4348564"/>
            <a:ext cx="112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City Hall solar idea meet with the Mayor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801633-5C30-416B-B899-03F839D0418A}"/>
              </a:ext>
            </a:extLst>
          </p:cNvPr>
          <p:cNvSpPr txBox="1"/>
          <p:nvPr/>
        </p:nvSpPr>
        <p:spPr>
          <a:xfrm>
            <a:off x="2362200" y="4317772"/>
            <a:ext cx="135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Win City Hall,</a:t>
            </a:r>
          </a:p>
          <a:p>
            <a:r>
              <a:rPr lang="en-US" sz="1200" dirty="0"/>
              <a:t>Co-op  grant $36k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4DFA6C-5D20-41BF-816B-5D645608D13C}"/>
              </a:ext>
            </a:extLst>
          </p:cNvPr>
          <p:cNvSpPr txBox="1"/>
          <p:nvPr/>
        </p:nvSpPr>
        <p:spPr>
          <a:xfrm>
            <a:off x="2374788" y="4948535"/>
            <a:ext cx="135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Win Bakery solar grant $44.6k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0CADEB-D6D8-4C60-8101-E0D7B7098CB5}"/>
              </a:ext>
            </a:extLst>
          </p:cNvPr>
          <p:cNvSpPr txBox="1"/>
          <p:nvPr/>
        </p:nvSpPr>
        <p:spPr>
          <a:xfrm>
            <a:off x="1688988" y="2967335"/>
            <a:ext cx="135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Grow Co-op system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B3D492-62C6-42D7-9C31-6D0433C71D6D}"/>
              </a:ext>
            </a:extLst>
          </p:cNvPr>
          <p:cNvSpPr txBox="1"/>
          <p:nvPr/>
        </p:nvSpPr>
        <p:spPr>
          <a:xfrm>
            <a:off x="3883443" y="4828401"/>
            <a:ext cx="91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SEIA video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701351-F5B5-4AA7-A3E5-7023EA147845}"/>
              </a:ext>
            </a:extLst>
          </p:cNvPr>
          <p:cNvSpPr txBox="1"/>
          <p:nvPr/>
        </p:nvSpPr>
        <p:spPr>
          <a:xfrm>
            <a:off x="4626189" y="2047052"/>
            <a:ext cx="146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Adams School $12k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CF6C7D-15C4-4FFA-8F45-C1FCDBB5FAEC}"/>
              </a:ext>
            </a:extLst>
          </p:cNvPr>
          <p:cNvSpPr txBox="1"/>
          <p:nvPr/>
        </p:nvSpPr>
        <p:spPr>
          <a:xfrm>
            <a:off x="4572000" y="2408694"/>
            <a:ext cx="129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Google video, crash website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A991B0-80FB-4F95-8338-8F6E9F642A05}"/>
              </a:ext>
            </a:extLst>
          </p:cNvPr>
          <p:cNvSpPr txBox="1"/>
          <p:nvPr/>
        </p:nvSpPr>
        <p:spPr>
          <a:xfrm>
            <a:off x="5353380" y="4419600"/>
            <a:ext cx="1123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iTunesU</a:t>
            </a:r>
            <a:r>
              <a:rPr lang="en-US" sz="1200" dirty="0"/>
              <a:t> video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99397D-4911-40AF-AF84-63DD990159B2}"/>
              </a:ext>
            </a:extLst>
          </p:cNvPr>
          <p:cNvSpPr txBox="1"/>
          <p:nvPr/>
        </p:nvSpPr>
        <p:spPr>
          <a:xfrm>
            <a:off x="6074285" y="2009001"/>
            <a:ext cx="1240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TEDx</a:t>
            </a:r>
            <a:r>
              <a:rPr lang="en-US" sz="1200" dirty="0"/>
              <a:t> video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141F69-17E9-40EC-9B3E-A62D66F17C43}"/>
              </a:ext>
            </a:extLst>
          </p:cNvPr>
          <p:cNvSpPr txBox="1"/>
          <p:nvPr/>
        </p:nvSpPr>
        <p:spPr>
          <a:xfrm>
            <a:off x="6058997" y="2362200"/>
            <a:ext cx="1332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EnvMich</a:t>
            </a:r>
            <a:r>
              <a:rPr lang="en-US" sz="1200" dirty="0"/>
              <a:t> Report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5710EA-E51E-4FF6-A7EC-D447B00825CF}"/>
              </a:ext>
            </a:extLst>
          </p:cNvPr>
          <p:cNvSpPr txBox="1"/>
          <p:nvPr/>
        </p:nvSpPr>
        <p:spPr>
          <a:xfrm>
            <a:off x="6069533" y="2618601"/>
            <a:ext cx="1779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1000 roof resolution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CC377F-0FA0-4A88-8AD5-76173EF347CF}"/>
              </a:ext>
            </a:extLst>
          </p:cNvPr>
          <p:cNvSpPr txBox="1"/>
          <p:nvPr/>
        </p:nvSpPr>
        <p:spPr>
          <a:xfrm>
            <a:off x="6781800" y="4415135"/>
            <a:ext cx="141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$93.6k donation for six non-profits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DAB3C6-2F5B-4806-91E2-F078E7140AF5}"/>
              </a:ext>
            </a:extLst>
          </p:cNvPr>
          <p:cNvSpPr txBox="1"/>
          <p:nvPr/>
        </p:nvSpPr>
        <p:spPr>
          <a:xfrm>
            <a:off x="6775843" y="5133201"/>
            <a:ext cx="1606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HomePower</a:t>
            </a:r>
            <a:r>
              <a:rPr lang="en-US" sz="1200" dirty="0"/>
              <a:t> Mag.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04778B-BB8D-4603-981C-31C1E4ED9EBF}"/>
              </a:ext>
            </a:extLst>
          </p:cNvPr>
          <p:cNvSpPr txBox="1"/>
          <p:nvPr/>
        </p:nvSpPr>
        <p:spPr>
          <a:xfrm>
            <a:off x="7541305" y="2105064"/>
            <a:ext cx="2165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Michigan Clean Energy Report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9D84A3-AA49-4C4C-8348-EAABF064242A}"/>
              </a:ext>
            </a:extLst>
          </p:cNvPr>
          <p:cNvSpPr txBox="1"/>
          <p:nvPr/>
        </p:nvSpPr>
        <p:spPr>
          <a:xfrm>
            <a:off x="3115346" y="2526302"/>
            <a:ext cx="130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SolarYpsi</a:t>
            </a:r>
            <a:r>
              <a:rPr lang="en-US" sz="1200" dirty="0"/>
              <a:t> website by Nik Estep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14514E-EBA5-49B0-BCAB-5237F249379A}"/>
              </a:ext>
            </a:extLst>
          </p:cNvPr>
          <p:cNvSpPr txBox="1"/>
          <p:nvPr/>
        </p:nvSpPr>
        <p:spPr>
          <a:xfrm>
            <a:off x="5338244" y="4872335"/>
            <a:ext cx="129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Solar power Heritage Festival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2D2FD5-A345-42B6-A358-6A2428E39FCB}"/>
              </a:ext>
            </a:extLst>
          </p:cNvPr>
          <p:cNvSpPr txBox="1"/>
          <p:nvPr/>
        </p:nvSpPr>
        <p:spPr>
          <a:xfrm>
            <a:off x="6076476" y="2891135"/>
            <a:ext cx="146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Chasing Clean Air, CA radio podcast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59EEE8-3207-4F07-852F-8631D8A5A6F4}"/>
              </a:ext>
            </a:extLst>
          </p:cNvPr>
          <p:cNvSpPr txBox="1"/>
          <p:nvPr/>
        </p:nvSpPr>
        <p:spPr>
          <a:xfrm>
            <a:off x="6068025" y="3380601"/>
            <a:ext cx="94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QR tags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1DBF60D-6007-4137-A837-9565DB7294E4}"/>
              </a:ext>
            </a:extLst>
          </p:cNvPr>
          <p:cNvSpPr txBox="1"/>
          <p:nvPr/>
        </p:nvSpPr>
        <p:spPr>
          <a:xfrm>
            <a:off x="6781800" y="5562600"/>
            <a:ext cx="1606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Cameron solar videos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06D4446-71FD-498B-B01C-367BC45D904B}"/>
              </a:ext>
            </a:extLst>
          </p:cNvPr>
          <p:cNvSpPr txBox="1"/>
          <p:nvPr/>
        </p:nvSpPr>
        <p:spPr>
          <a:xfrm>
            <a:off x="8250225" y="4371201"/>
            <a:ext cx="196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$25k for Fire Station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A55F97-F1AA-4EB8-878B-3F19891828DB}"/>
              </a:ext>
            </a:extLst>
          </p:cNvPr>
          <p:cNvSpPr txBox="1"/>
          <p:nvPr/>
        </p:nvSpPr>
        <p:spPr>
          <a:xfrm>
            <a:off x="8229600" y="4724400"/>
            <a:ext cx="127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NPR State Side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2D33C5-F958-4DCF-BB82-79A870090E7D}"/>
              </a:ext>
            </a:extLst>
          </p:cNvPr>
          <p:cNvSpPr txBox="1"/>
          <p:nvPr/>
        </p:nvSpPr>
        <p:spPr>
          <a:xfrm>
            <a:off x="8250222" y="5133201"/>
            <a:ext cx="196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Partner Chart House Energy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5EB4E8D-85A0-469E-9DCB-EF0B60D7F014}"/>
              </a:ext>
            </a:extLst>
          </p:cNvPr>
          <p:cNvSpPr txBox="1"/>
          <p:nvPr/>
        </p:nvSpPr>
        <p:spPr>
          <a:xfrm>
            <a:off x="8229600" y="5558135"/>
            <a:ext cx="1606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Highland Cemetery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16DB9BF-407C-46DC-B7FD-2C9AFD1F674E}"/>
              </a:ext>
            </a:extLst>
          </p:cNvPr>
          <p:cNvSpPr txBox="1"/>
          <p:nvPr/>
        </p:nvSpPr>
        <p:spPr>
          <a:xfrm>
            <a:off x="7540931" y="2558700"/>
            <a:ext cx="1526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Letters to neighbors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C655511-4C05-4EF3-AF78-A1B85C19982A}"/>
              </a:ext>
            </a:extLst>
          </p:cNvPr>
          <p:cNvSpPr txBox="1"/>
          <p:nvPr/>
        </p:nvSpPr>
        <p:spPr>
          <a:xfrm>
            <a:off x="-76200" y="1704201"/>
            <a:ext cx="589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B84CBAC-0152-41CA-8795-40F92356331B}"/>
              </a:ext>
            </a:extLst>
          </p:cNvPr>
          <p:cNvSpPr txBox="1"/>
          <p:nvPr/>
        </p:nvSpPr>
        <p:spPr>
          <a:xfrm>
            <a:off x="1669734" y="2633207"/>
            <a:ext cx="145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$10k for solar talks</a:t>
            </a:r>
          </a:p>
        </p:txBody>
      </p:sp>
    </p:spTree>
    <p:extLst>
      <p:ext uri="{BB962C8B-B14F-4D97-AF65-F5344CB8AC3E}">
        <p14:creationId xmlns:p14="http://schemas.microsoft.com/office/powerpoint/2010/main" val="17455817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20"/>
          <p:cNvGrpSpPr>
            <a:grpSpLocks/>
          </p:cNvGrpSpPr>
          <p:nvPr/>
        </p:nvGrpSpPr>
        <p:grpSpPr bwMode="auto">
          <a:xfrm>
            <a:off x="2179320" y="6477000"/>
            <a:ext cx="342265" cy="604520"/>
            <a:chOff x="4822145" y="1066800"/>
            <a:chExt cx="311935" cy="533400"/>
          </a:xfrm>
        </p:grpSpPr>
        <p:sp>
          <p:nvSpPr>
            <p:cNvPr id="22" name="Can 21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1" name="Oval 200"/>
          <p:cNvSpPr/>
          <p:nvPr/>
        </p:nvSpPr>
        <p:spPr>
          <a:xfrm>
            <a:off x="6072193" y="2754620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77"/>
          <p:cNvGrpSpPr>
            <a:grpSpLocks/>
          </p:cNvGrpSpPr>
          <p:nvPr/>
        </p:nvGrpSpPr>
        <p:grpSpPr bwMode="auto">
          <a:xfrm>
            <a:off x="5448300" y="3195320"/>
            <a:ext cx="335280" cy="518160"/>
            <a:chOff x="4988715" y="914400"/>
            <a:chExt cx="3048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22020" y="1640840"/>
            <a:ext cx="335280" cy="518160"/>
            <a:chOff x="4988715" y="914400"/>
            <a:chExt cx="304800" cy="457200"/>
          </a:xfrm>
        </p:grpSpPr>
        <p:sp>
          <p:nvSpPr>
            <p:cNvPr id="33" name="Rectangle 3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70560" y="345440"/>
            <a:ext cx="335280" cy="518160"/>
            <a:chOff x="4988715" y="914400"/>
            <a:chExt cx="304800" cy="457200"/>
          </a:xfrm>
        </p:grpSpPr>
        <p:sp>
          <p:nvSpPr>
            <p:cNvPr id="37" name="Rectangle 36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514600" y="431800"/>
            <a:ext cx="335280" cy="518160"/>
            <a:chOff x="4988715" y="914400"/>
            <a:chExt cx="304800" cy="457200"/>
          </a:xfrm>
        </p:grpSpPr>
        <p:sp>
          <p:nvSpPr>
            <p:cNvPr id="40" name="Rectangle 39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5532120" y="1813560"/>
            <a:ext cx="335280" cy="518160"/>
            <a:chOff x="4988715" y="914400"/>
            <a:chExt cx="304800" cy="457200"/>
          </a:xfrm>
        </p:grpSpPr>
        <p:sp>
          <p:nvSpPr>
            <p:cNvPr id="43" name="Rectangle 4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7040880" y="172720"/>
            <a:ext cx="335280" cy="518160"/>
            <a:chOff x="4988715" y="914400"/>
            <a:chExt cx="304800" cy="457200"/>
          </a:xfrm>
        </p:grpSpPr>
        <p:sp>
          <p:nvSpPr>
            <p:cNvPr id="46" name="Rectangle 45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8382000" y="1813560"/>
            <a:ext cx="335280" cy="518160"/>
            <a:chOff x="4988715" y="914400"/>
            <a:chExt cx="304800" cy="457200"/>
          </a:xfrm>
        </p:grpSpPr>
        <p:sp>
          <p:nvSpPr>
            <p:cNvPr id="49" name="Rectangle 4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>
            <a:off x="8633460" y="431800"/>
            <a:ext cx="335280" cy="518160"/>
            <a:chOff x="4988715" y="914400"/>
            <a:chExt cx="304800" cy="457200"/>
          </a:xfrm>
        </p:grpSpPr>
        <p:sp>
          <p:nvSpPr>
            <p:cNvPr id="52" name="Rectangle 51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2011680" y="2072640"/>
            <a:ext cx="335280" cy="518160"/>
            <a:chOff x="4988715" y="914400"/>
            <a:chExt cx="304800" cy="457200"/>
          </a:xfrm>
        </p:grpSpPr>
        <p:sp>
          <p:nvSpPr>
            <p:cNvPr id="55" name="Rectangle 54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8" name="Straight Connector 57"/>
          <p:cNvCxnSpPr>
            <a:stCxn id="14" idx="4"/>
          </p:cNvCxnSpPr>
          <p:nvPr/>
        </p:nvCxnSpPr>
        <p:spPr>
          <a:xfrm>
            <a:off x="6145055" y="2893060"/>
            <a:ext cx="2656046" cy="820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4" idx="4"/>
            <a:endCxn id="4" idx="4"/>
          </p:cNvCxnSpPr>
          <p:nvPr/>
        </p:nvCxnSpPr>
        <p:spPr>
          <a:xfrm flipH="1" flipV="1">
            <a:off x="3539649" y="2720340"/>
            <a:ext cx="2605405" cy="172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" idx="4"/>
            <a:endCxn id="18" idx="4"/>
          </p:cNvCxnSpPr>
          <p:nvPr/>
        </p:nvCxnSpPr>
        <p:spPr>
          <a:xfrm flipH="1">
            <a:off x="696754" y="2720340"/>
            <a:ext cx="2842895" cy="172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4"/>
            <a:endCxn id="4" idx="4"/>
          </p:cNvCxnSpPr>
          <p:nvPr/>
        </p:nvCxnSpPr>
        <p:spPr>
          <a:xfrm>
            <a:off x="1702594" y="1079500"/>
            <a:ext cx="1837055" cy="164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4"/>
            <a:endCxn id="18" idx="4"/>
          </p:cNvCxnSpPr>
          <p:nvPr/>
        </p:nvCxnSpPr>
        <p:spPr>
          <a:xfrm flipH="1" flipV="1">
            <a:off x="696754" y="4447540"/>
            <a:ext cx="1676400" cy="2331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6" idx="4"/>
            <a:endCxn id="14" idx="4"/>
          </p:cNvCxnSpPr>
          <p:nvPr/>
        </p:nvCxnSpPr>
        <p:spPr>
          <a:xfrm flipH="1" flipV="1">
            <a:off x="6145054" y="2893060"/>
            <a:ext cx="1424940" cy="3195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6" idx="4"/>
            <a:endCxn id="79" idx="4"/>
          </p:cNvCxnSpPr>
          <p:nvPr/>
        </p:nvCxnSpPr>
        <p:spPr>
          <a:xfrm flipH="1" flipV="1">
            <a:off x="4301014" y="5224780"/>
            <a:ext cx="3268980" cy="86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4" idx="4"/>
            <a:endCxn id="10" idx="4"/>
          </p:cNvCxnSpPr>
          <p:nvPr/>
        </p:nvCxnSpPr>
        <p:spPr>
          <a:xfrm flipV="1">
            <a:off x="6145054" y="1252220"/>
            <a:ext cx="1760220" cy="164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6957060" y="6822440"/>
            <a:ext cx="335280" cy="518160"/>
            <a:chOff x="4988715" y="914400"/>
            <a:chExt cx="304800" cy="457200"/>
          </a:xfrm>
        </p:grpSpPr>
        <p:sp>
          <p:nvSpPr>
            <p:cNvPr id="90" name="Rectangle 89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6537960" y="5095240"/>
            <a:ext cx="335280" cy="518160"/>
            <a:chOff x="4988715" y="914400"/>
            <a:chExt cx="304800" cy="457200"/>
          </a:xfrm>
        </p:grpSpPr>
        <p:sp>
          <p:nvSpPr>
            <p:cNvPr id="93" name="Rectangle 9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8298180" y="5267960"/>
            <a:ext cx="335280" cy="518160"/>
            <a:chOff x="4988715" y="914400"/>
            <a:chExt cx="304800" cy="457200"/>
          </a:xfrm>
        </p:grpSpPr>
        <p:sp>
          <p:nvSpPr>
            <p:cNvPr id="96" name="Rectangle 95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97"/>
          <p:cNvGrpSpPr>
            <a:grpSpLocks/>
          </p:cNvGrpSpPr>
          <p:nvPr/>
        </p:nvGrpSpPr>
        <p:grpSpPr bwMode="auto">
          <a:xfrm>
            <a:off x="6957060" y="2331720"/>
            <a:ext cx="335280" cy="518160"/>
            <a:chOff x="4988715" y="914400"/>
            <a:chExt cx="304800" cy="457200"/>
          </a:xfrm>
        </p:grpSpPr>
        <p:sp>
          <p:nvSpPr>
            <p:cNvPr id="99" name="Rectangle 9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100"/>
          <p:cNvGrpSpPr>
            <a:grpSpLocks/>
          </p:cNvGrpSpPr>
          <p:nvPr/>
        </p:nvGrpSpPr>
        <p:grpSpPr bwMode="auto">
          <a:xfrm>
            <a:off x="251460" y="5181600"/>
            <a:ext cx="335280" cy="518160"/>
            <a:chOff x="4988715" y="914400"/>
            <a:chExt cx="304800" cy="457200"/>
          </a:xfrm>
        </p:grpSpPr>
        <p:sp>
          <p:nvSpPr>
            <p:cNvPr id="102" name="Rectangle 101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103"/>
          <p:cNvGrpSpPr>
            <a:grpSpLocks/>
          </p:cNvGrpSpPr>
          <p:nvPr/>
        </p:nvGrpSpPr>
        <p:grpSpPr bwMode="auto">
          <a:xfrm>
            <a:off x="3185160" y="3368040"/>
            <a:ext cx="335280" cy="518160"/>
            <a:chOff x="4988715" y="914400"/>
            <a:chExt cx="304800" cy="457200"/>
          </a:xfrm>
        </p:grpSpPr>
        <p:sp>
          <p:nvSpPr>
            <p:cNvPr id="105" name="Rectangle 104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106"/>
          <p:cNvGrpSpPr>
            <a:grpSpLocks/>
          </p:cNvGrpSpPr>
          <p:nvPr/>
        </p:nvGrpSpPr>
        <p:grpSpPr bwMode="auto">
          <a:xfrm>
            <a:off x="3436620" y="5181600"/>
            <a:ext cx="335280" cy="518160"/>
            <a:chOff x="4988715" y="914400"/>
            <a:chExt cx="304800" cy="457200"/>
          </a:xfrm>
        </p:grpSpPr>
        <p:sp>
          <p:nvSpPr>
            <p:cNvPr id="108" name="Rectangle 107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109"/>
          <p:cNvGrpSpPr>
            <a:grpSpLocks/>
          </p:cNvGrpSpPr>
          <p:nvPr/>
        </p:nvGrpSpPr>
        <p:grpSpPr bwMode="auto">
          <a:xfrm>
            <a:off x="6454140" y="949960"/>
            <a:ext cx="335280" cy="518160"/>
            <a:chOff x="4988715" y="914400"/>
            <a:chExt cx="304800" cy="457200"/>
          </a:xfrm>
        </p:grpSpPr>
        <p:sp>
          <p:nvSpPr>
            <p:cNvPr id="111" name="Rectangle 110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112"/>
          <p:cNvGrpSpPr>
            <a:grpSpLocks/>
          </p:cNvGrpSpPr>
          <p:nvPr/>
        </p:nvGrpSpPr>
        <p:grpSpPr bwMode="auto">
          <a:xfrm>
            <a:off x="4861560" y="4318000"/>
            <a:ext cx="335280" cy="518160"/>
            <a:chOff x="4988715" y="914400"/>
            <a:chExt cx="304800" cy="457200"/>
          </a:xfrm>
        </p:grpSpPr>
        <p:sp>
          <p:nvSpPr>
            <p:cNvPr id="114" name="Rectangle 113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115"/>
          <p:cNvGrpSpPr>
            <a:grpSpLocks/>
          </p:cNvGrpSpPr>
          <p:nvPr/>
        </p:nvGrpSpPr>
        <p:grpSpPr bwMode="auto">
          <a:xfrm>
            <a:off x="4777740" y="6045200"/>
            <a:ext cx="335280" cy="518160"/>
            <a:chOff x="4988715" y="914400"/>
            <a:chExt cx="304800" cy="457200"/>
          </a:xfrm>
        </p:grpSpPr>
        <p:sp>
          <p:nvSpPr>
            <p:cNvPr id="117" name="Rectangle 116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118"/>
          <p:cNvGrpSpPr>
            <a:grpSpLocks/>
          </p:cNvGrpSpPr>
          <p:nvPr/>
        </p:nvGrpSpPr>
        <p:grpSpPr bwMode="auto">
          <a:xfrm>
            <a:off x="3604260" y="1468120"/>
            <a:ext cx="335280" cy="518160"/>
            <a:chOff x="4988715" y="914400"/>
            <a:chExt cx="304800" cy="457200"/>
          </a:xfrm>
        </p:grpSpPr>
        <p:sp>
          <p:nvSpPr>
            <p:cNvPr id="120" name="Rectangle 119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121"/>
          <p:cNvGrpSpPr>
            <a:grpSpLocks/>
          </p:cNvGrpSpPr>
          <p:nvPr/>
        </p:nvGrpSpPr>
        <p:grpSpPr bwMode="auto">
          <a:xfrm>
            <a:off x="1676400" y="4404360"/>
            <a:ext cx="335280" cy="518160"/>
            <a:chOff x="4988715" y="914400"/>
            <a:chExt cx="304800" cy="457200"/>
          </a:xfrm>
        </p:grpSpPr>
        <p:sp>
          <p:nvSpPr>
            <p:cNvPr id="123" name="Rectangle 122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2" name="Group 124"/>
          <p:cNvGrpSpPr>
            <a:grpSpLocks/>
          </p:cNvGrpSpPr>
          <p:nvPr/>
        </p:nvGrpSpPr>
        <p:grpSpPr bwMode="auto">
          <a:xfrm>
            <a:off x="251460" y="3195320"/>
            <a:ext cx="335280" cy="518160"/>
            <a:chOff x="4988715" y="914400"/>
            <a:chExt cx="304800" cy="457200"/>
          </a:xfrm>
        </p:grpSpPr>
        <p:sp>
          <p:nvSpPr>
            <p:cNvPr id="126" name="Rectangle 125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127"/>
          <p:cNvGrpSpPr>
            <a:grpSpLocks/>
          </p:cNvGrpSpPr>
          <p:nvPr/>
        </p:nvGrpSpPr>
        <p:grpSpPr bwMode="auto">
          <a:xfrm>
            <a:off x="8130540" y="6563360"/>
            <a:ext cx="335280" cy="518160"/>
            <a:chOff x="4988715" y="914400"/>
            <a:chExt cx="304800" cy="457200"/>
          </a:xfrm>
        </p:grpSpPr>
        <p:sp>
          <p:nvSpPr>
            <p:cNvPr id="129" name="Rectangle 128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5" name="Group 130"/>
          <p:cNvGrpSpPr>
            <a:grpSpLocks/>
          </p:cNvGrpSpPr>
          <p:nvPr/>
        </p:nvGrpSpPr>
        <p:grpSpPr bwMode="auto">
          <a:xfrm>
            <a:off x="2263140" y="5613400"/>
            <a:ext cx="335280" cy="518160"/>
            <a:chOff x="4988715" y="914400"/>
            <a:chExt cx="304800" cy="457200"/>
          </a:xfrm>
        </p:grpSpPr>
        <p:sp>
          <p:nvSpPr>
            <p:cNvPr id="132" name="Rectangle 131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133"/>
          <p:cNvGrpSpPr>
            <a:grpSpLocks/>
          </p:cNvGrpSpPr>
          <p:nvPr/>
        </p:nvGrpSpPr>
        <p:grpSpPr bwMode="auto">
          <a:xfrm>
            <a:off x="3017520" y="7081520"/>
            <a:ext cx="335280" cy="518160"/>
            <a:chOff x="4988715" y="914400"/>
            <a:chExt cx="304800" cy="457200"/>
          </a:xfrm>
        </p:grpSpPr>
        <p:sp>
          <p:nvSpPr>
            <p:cNvPr id="135" name="Rectangle 134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8" name="Group 136"/>
          <p:cNvGrpSpPr>
            <a:grpSpLocks/>
          </p:cNvGrpSpPr>
          <p:nvPr/>
        </p:nvGrpSpPr>
        <p:grpSpPr bwMode="auto">
          <a:xfrm>
            <a:off x="1257300" y="6822440"/>
            <a:ext cx="335280" cy="518160"/>
            <a:chOff x="4988715" y="914400"/>
            <a:chExt cx="304800" cy="457200"/>
          </a:xfrm>
        </p:grpSpPr>
        <p:sp>
          <p:nvSpPr>
            <p:cNvPr id="138" name="Rectangle 137"/>
            <p:cNvSpPr/>
            <p:nvPr/>
          </p:nvSpPr>
          <p:spPr>
            <a:xfrm>
              <a:off x="5029990" y="1143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4988715" y="914400"/>
              <a:ext cx="304800" cy="228600"/>
            </a:xfrm>
            <a:prstGeom prst="triangle">
              <a:avLst>
                <a:gd name="adj" fmla="val 476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1" name="Straight Connector 140"/>
          <p:cNvCxnSpPr>
            <a:stCxn id="4" idx="4"/>
            <a:endCxn id="121" idx="3"/>
          </p:cNvCxnSpPr>
          <p:nvPr/>
        </p:nvCxnSpPr>
        <p:spPr>
          <a:xfrm flipV="1">
            <a:off x="3539649" y="1727200"/>
            <a:ext cx="223520" cy="993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6" idx="3"/>
            <a:endCxn id="4" idx="4"/>
          </p:cNvCxnSpPr>
          <p:nvPr/>
        </p:nvCxnSpPr>
        <p:spPr>
          <a:xfrm rot="5400000" flipH="1" flipV="1">
            <a:off x="2988469" y="3075940"/>
            <a:ext cx="906780" cy="195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56" idx="3"/>
            <a:endCxn id="4" idx="4"/>
          </p:cNvCxnSpPr>
          <p:nvPr/>
        </p:nvCxnSpPr>
        <p:spPr>
          <a:xfrm rot="16200000" flipH="1">
            <a:off x="2660809" y="1841500"/>
            <a:ext cx="388620" cy="1369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4" idx="3"/>
            <a:endCxn id="30" idx="4"/>
          </p:cNvCxnSpPr>
          <p:nvPr/>
        </p:nvCxnSpPr>
        <p:spPr>
          <a:xfrm rot="5400000" flipH="1" flipV="1">
            <a:off x="981552" y="1178878"/>
            <a:ext cx="820420" cy="621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30" idx="4"/>
            <a:endCxn id="38" idx="3"/>
          </p:cNvCxnSpPr>
          <p:nvPr/>
        </p:nvCxnSpPr>
        <p:spPr>
          <a:xfrm flipH="1" flipV="1">
            <a:off x="829469" y="604520"/>
            <a:ext cx="873125" cy="474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40" idx="0"/>
            <a:endCxn id="30" idx="4"/>
          </p:cNvCxnSpPr>
          <p:nvPr/>
        </p:nvCxnSpPr>
        <p:spPr>
          <a:xfrm rot="16200000" flipH="1" flipV="1">
            <a:off x="1999853" y="393621"/>
            <a:ext cx="388620" cy="983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80" idx="3"/>
            <a:endCxn id="14" idx="4"/>
          </p:cNvCxnSpPr>
          <p:nvPr/>
        </p:nvCxnSpPr>
        <p:spPr>
          <a:xfrm rot="5400000" flipH="1" flipV="1">
            <a:off x="5595462" y="2904808"/>
            <a:ext cx="561340" cy="537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00" idx="3"/>
            <a:endCxn id="14" idx="4"/>
          </p:cNvCxnSpPr>
          <p:nvPr/>
        </p:nvCxnSpPr>
        <p:spPr>
          <a:xfrm rot="5400000">
            <a:off x="6479382" y="2256473"/>
            <a:ext cx="302260" cy="970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4" idx="4"/>
            <a:endCxn id="43" idx="0"/>
          </p:cNvCxnSpPr>
          <p:nvPr/>
        </p:nvCxnSpPr>
        <p:spPr>
          <a:xfrm flipH="1" flipV="1">
            <a:off x="5703252" y="2072640"/>
            <a:ext cx="441802" cy="820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50" idx="3"/>
            <a:endCxn id="10" idx="4"/>
          </p:cNvCxnSpPr>
          <p:nvPr/>
        </p:nvCxnSpPr>
        <p:spPr>
          <a:xfrm rot="5400000" flipH="1">
            <a:off x="7812882" y="1344613"/>
            <a:ext cx="820420" cy="635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0" idx="4"/>
            <a:endCxn id="47" idx="3"/>
          </p:cNvCxnSpPr>
          <p:nvPr/>
        </p:nvCxnSpPr>
        <p:spPr>
          <a:xfrm flipH="1" flipV="1">
            <a:off x="7199789" y="431800"/>
            <a:ext cx="705485" cy="820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0" idx="4"/>
            <a:endCxn id="112" idx="3"/>
          </p:cNvCxnSpPr>
          <p:nvPr/>
        </p:nvCxnSpPr>
        <p:spPr>
          <a:xfrm flipH="1" flipV="1">
            <a:off x="6613049" y="1209040"/>
            <a:ext cx="1292225" cy="43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0" idx="4"/>
            <a:endCxn id="52" idx="0"/>
          </p:cNvCxnSpPr>
          <p:nvPr/>
        </p:nvCxnSpPr>
        <p:spPr>
          <a:xfrm flipV="1">
            <a:off x="7905274" y="690880"/>
            <a:ext cx="899318" cy="561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18" idx="3"/>
            <a:endCxn id="79" idx="4"/>
          </p:cNvCxnSpPr>
          <p:nvPr/>
        </p:nvCxnSpPr>
        <p:spPr>
          <a:xfrm rot="5400000" flipH="1">
            <a:off x="4079082" y="5446713"/>
            <a:ext cx="1079500" cy="635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91" idx="3"/>
            <a:endCxn id="26" idx="4"/>
          </p:cNvCxnSpPr>
          <p:nvPr/>
        </p:nvCxnSpPr>
        <p:spPr>
          <a:xfrm rot="5400000" flipH="1" flipV="1">
            <a:off x="6846412" y="6357938"/>
            <a:ext cx="993140" cy="45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1"/>
            <a:endCxn id="26" idx="4"/>
          </p:cNvCxnSpPr>
          <p:nvPr/>
        </p:nvCxnSpPr>
        <p:spPr>
          <a:xfrm rot="10800000">
            <a:off x="7569994" y="6088380"/>
            <a:ext cx="640873" cy="604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97" idx="3"/>
            <a:endCxn id="26" idx="4"/>
          </p:cNvCxnSpPr>
          <p:nvPr/>
        </p:nvCxnSpPr>
        <p:spPr>
          <a:xfrm rot="5400000">
            <a:off x="7732872" y="5364163"/>
            <a:ext cx="561340" cy="887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26" idx="4"/>
            <a:endCxn id="93" idx="0"/>
          </p:cNvCxnSpPr>
          <p:nvPr/>
        </p:nvCxnSpPr>
        <p:spPr>
          <a:xfrm flipH="1" flipV="1">
            <a:off x="6709092" y="5354320"/>
            <a:ext cx="860902" cy="734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09" idx="3"/>
            <a:endCxn id="79" idx="4"/>
          </p:cNvCxnSpPr>
          <p:nvPr/>
        </p:nvCxnSpPr>
        <p:spPr>
          <a:xfrm rot="5400000" flipH="1" flipV="1">
            <a:off x="3840322" y="4979988"/>
            <a:ext cx="215900" cy="705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15" idx="3"/>
            <a:endCxn id="79" idx="4"/>
          </p:cNvCxnSpPr>
          <p:nvPr/>
        </p:nvCxnSpPr>
        <p:spPr>
          <a:xfrm rot="5400000">
            <a:off x="4336892" y="4541203"/>
            <a:ext cx="647700" cy="719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8" idx="4"/>
            <a:endCxn id="123" idx="0"/>
          </p:cNvCxnSpPr>
          <p:nvPr/>
        </p:nvCxnSpPr>
        <p:spPr>
          <a:xfrm>
            <a:off x="696754" y="4447540"/>
            <a:ext cx="1150778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2" idx="4"/>
            <a:endCxn id="133" idx="3"/>
          </p:cNvCxnSpPr>
          <p:nvPr/>
        </p:nvCxnSpPr>
        <p:spPr>
          <a:xfrm flipV="1">
            <a:off x="2373154" y="5872480"/>
            <a:ext cx="48895" cy="906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2" idx="4"/>
            <a:endCxn id="136" idx="3"/>
          </p:cNvCxnSpPr>
          <p:nvPr/>
        </p:nvCxnSpPr>
        <p:spPr>
          <a:xfrm>
            <a:off x="2373154" y="6779260"/>
            <a:ext cx="803275" cy="561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39" idx="3"/>
            <a:endCxn id="22" idx="4"/>
          </p:cNvCxnSpPr>
          <p:nvPr/>
        </p:nvCxnSpPr>
        <p:spPr>
          <a:xfrm rot="5400000" flipH="1" flipV="1">
            <a:off x="1743552" y="6451918"/>
            <a:ext cx="302260" cy="956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03" idx="3"/>
            <a:endCxn id="18" idx="4"/>
          </p:cNvCxnSpPr>
          <p:nvPr/>
        </p:nvCxnSpPr>
        <p:spPr>
          <a:xfrm rot="5400000" flipH="1" flipV="1">
            <a:off x="56992" y="4800918"/>
            <a:ext cx="993140" cy="286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" idx="4"/>
            <a:endCxn id="126" idx="0"/>
          </p:cNvCxnSpPr>
          <p:nvPr/>
        </p:nvCxnSpPr>
        <p:spPr>
          <a:xfrm flipH="1" flipV="1">
            <a:off x="422592" y="3454400"/>
            <a:ext cx="274162" cy="993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717280" y="3627120"/>
            <a:ext cx="167640" cy="172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488553" y="5984342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493792" y="5975346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492841" y="5980109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488553" y="598773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219573" y="5121906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219573" y="5112380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221001" y="5107617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22930" y="434244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613404" y="434244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621153" y="97916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13404" y="434720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458527" y="263059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3462496" y="2611539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3462496" y="2621065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620834" y="983927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620834" y="97916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829556" y="1143419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061704" y="2787961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63294" y="2792724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7823514" y="1148182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7828277" y="1148182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7828277" y="1142358"/>
            <a:ext cx="101283" cy="1043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766060" y="578612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766060" y="578612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520440" y="725424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3520440" y="7254240"/>
            <a:ext cx="101283" cy="104352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2682240" y="5750137"/>
            <a:ext cx="335280" cy="172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9" name="Group 208"/>
          <p:cNvGrpSpPr>
            <a:grpSpLocks/>
          </p:cNvGrpSpPr>
          <p:nvPr/>
        </p:nvGrpSpPr>
        <p:grpSpPr bwMode="auto">
          <a:xfrm>
            <a:off x="2682240" y="5699760"/>
            <a:ext cx="251460" cy="431800"/>
            <a:chOff x="2514600" y="4998239"/>
            <a:chExt cx="228600" cy="381480"/>
          </a:xfrm>
        </p:grpSpPr>
        <p:sp>
          <p:nvSpPr>
            <p:cNvPr id="205" name="Parallelogram 204"/>
            <p:cNvSpPr/>
            <p:nvPr/>
          </p:nvSpPr>
          <p:spPr>
            <a:xfrm flipH="1">
              <a:off x="2514600" y="4998239"/>
              <a:ext cx="228600" cy="228888"/>
            </a:xfrm>
            <a:prstGeom prst="parallelogram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2514600" y="5333624"/>
              <a:ext cx="228600" cy="46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8" name="Straight Connector 207"/>
            <p:cNvCxnSpPr>
              <a:stCxn id="206" idx="0"/>
              <a:endCxn id="205" idx="4"/>
            </p:cNvCxnSpPr>
            <p:nvPr/>
          </p:nvCxnSpPr>
          <p:spPr>
            <a:xfrm rot="5400000" flipH="1" flipV="1">
              <a:off x="2575651" y="5280376"/>
              <a:ext cx="10808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Rectangle 217"/>
          <p:cNvSpPr/>
          <p:nvPr/>
        </p:nvSpPr>
        <p:spPr>
          <a:xfrm>
            <a:off x="3419158" y="7214658"/>
            <a:ext cx="335280" cy="172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1" name="Group 209"/>
          <p:cNvGrpSpPr>
            <a:grpSpLocks/>
          </p:cNvGrpSpPr>
          <p:nvPr/>
        </p:nvGrpSpPr>
        <p:grpSpPr bwMode="auto">
          <a:xfrm>
            <a:off x="3436620" y="7167880"/>
            <a:ext cx="251460" cy="431800"/>
            <a:chOff x="2514600" y="4998239"/>
            <a:chExt cx="228600" cy="381480"/>
          </a:xfrm>
        </p:grpSpPr>
        <p:sp>
          <p:nvSpPr>
            <p:cNvPr id="211" name="Parallelogram 210"/>
            <p:cNvSpPr/>
            <p:nvPr/>
          </p:nvSpPr>
          <p:spPr>
            <a:xfrm flipH="1">
              <a:off x="2514600" y="4998239"/>
              <a:ext cx="228600" cy="228888"/>
            </a:xfrm>
            <a:prstGeom prst="parallelogram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514600" y="5333624"/>
              <a:ext cx="228600" cy="46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3" name="Straight Connector 212"/>
            <p:cNvCxnSpPr>
              <a:stCxn id="212" idx="0"/>
              <a:endCxn id="211" idx="4"/>
            </p:cNvCxnSpPr>
            <p:nvPr/>
          </p:nvCxnSpPr>
          <p:spPr>
            <a:xfrm rot="5400000" flipH="1" flipV="1">
              <a:off x="2575651" y="5280376"/>
              <a:ext cx="10808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7391400" y="4372325"/>
            <a:ext cx="24536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800" dirty="0"/>
              <a:t>Utility supplies power to the transmission lines</a:t>
            </a:r>
          </a:p>
        </p:txBody>
      </p: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3604260" y="2072640"/>
            <a:ext cx="2095500" cy="6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1800" dirty="0"/>
              <a:t>Power is distributed to the neighborhood</a:t>
            </a: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2766060" y="6304280"/>
            <a:ext cx="2095500" cy="6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1800" dirty="0"/>
              <a:t>Solar panels start generating power</a:t>
            </a:r>
          </a:p>
        </p:txBody>
      </p:sp>
      <p:pic>
        <p:nvPicPr>
          <p:cNvPr id="209" name="Picture 208" descr="MC900391386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2590800"/>
            <a:ext cx="1844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Group 8"/>
          <p:cNvGrpSpPr>
            <a:grpSpLocks/>
          </p:cNvGrpSpPr>
          <p:nvPr/>
        </p:nvGrpSpPr>
        <p:grpSpPr bwMode="auto">
          <a:xfrm>
            <a:off x="7711440" y="949960"/>
            <a:ext cx="342265" cy="604520"/>
            <a:chOff x="4822145" y="1066800"/>
            <a:chExt cx="311935" cy="533400"/>
          </a:xfrm>
        </p:grpSpPr>
        <p:sp>
          <p:nvSpPr>
            <p:cNvPr id="10" name="Can 9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3" name="Group 12"/>
          <p:cNvGrpSpPr>
            <a:grpSpLocks/>
          </p:cNvGrpSpPr>
          <p:nvPr/>
        </p:nvGrpSpPr>
        <p:grpSpPr bwMode="auto">
          <a:xfrm>
            <a:off x="5951220" y="2590800"/>
            <a:ext cx="342265" cy="604520"/>
            <a:chOff x="4822145" y="1066800"/>
            <a:chExt cx="311935" cy="533400"/>
          </a:xfrm>
        </p:grpSpPr>
        <p:sp>
          <p:nvSpPr>
            <p:cNvPr id="14" name="Can 13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5" name="Group 6"/>
          <p:cNvGrpSpPr>
            <a:grpSpLocks/>
          </p:cNvGrpSpPr>
          <p:nvPr/>
        </p:nvGrpSpPr>
        <p:grpSpPr bwMode="auto">
          <a:xfrm>
            <a:off x="3345815" y="2418080"/>
            <a:ext cx="342265" cy="604520"/>
            <a:chOff x="4822145" y="1066800"/>
            <a:chExt cx="311935" cy="533400"/>
          </a:xfrm>
        </p:grpSpPr>
        <p:sp>
          <p:nvSpPr>
            <p:cNvPr id="4" name="Can 3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6" name="Group 28"/>
          <p:cNvGrpSpPr>
            <a:grpSpLocks/>
          </p:cNvGrpSpPr>
          <p:nvPr/>
        </p:nvGrpSpPr>
        <p:grpSpPr bwMode="auto">
          <a:xfrm>
            <a:off x="1508760" y="777240"/>
            <a:ext cx="342265" cy="604520"/>
            <a:chOff x="4822145" y="1066800"/>
            <a:chExt cx="311935" cy="533400"/>
          </a:xfrm>
        </p:grpSpPr>
        <p:sp>
          <p:nvSpPr>
            <p:cNvPr id="30" name="Can 29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16"/>
          <p:cNvGrpSpPr>
            <a:grpSpLocks/>
          </p:cNvGrpSpPr>
          <p:nvPr/>
        </p:nvGrpSpPr>
        <p:grpSpPr bwMode="auto">
          <a:xfrm>
            <a:off x="502920" y="4145280"/>
            <a:ext cx="342265" cy="604520"/>
            <a:chOff x="4822145" y="1066800"/>
            <a:chExt cx="311935" cy="533400"/>
          </a:xfrm>
        </p:grpSpPr>
        <p:sp>
          <p:nvSpPr>
            <p:cNvPr id="18" name="Can 17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4107180" y="4922520"/>
            <a:ext cx="342265" cy="604520"/>
            <a:chOff x="4822145" y="1066800"/>
            <a:chExt cx="311935" cy="533400"/>
          </a:xfrm>
        </p:grpSpPr>
        <p:sp>
          <p:nvSpPr>
            <p:cNvPr id="79" name="Can 78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Can 79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Can 80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oup 24"/>
          <p:cNvGrpSpPr>
            <a:grpSpLocks/>
          </p:cNvGrpSpPr>
          <p:nvPr/>
        </p:nvGrpSpPr>
        <p:grpSpPr bwMode="auto">
          <a:xfrm>
            <a:off x="7376160" y="5786120"/>
            <a:ext cx="342265" cy="604520"/>
            <a:chOff x="4822145" y="1066800"/>
            <a:chExt cx="311935" cy="533400"/>
          </a:xfrm>
        </p:grpSpPr>
        <p:sp>
          <p:nvSpPr>
            <p:cNvPr id="26" name="Can 25"/>
            <p:cNvSpPr/>
            <p:nvPr/>
          </p:nvSpPr>
          <p:spPr>
            <a:xfrm>
              <a:off x="4952648" y="1066800"/>
              <a:ext cx="46154" cy="5334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 rot="13500000" flipH="1">
              <a:off x="4959014" y="1114425"/>
              <a:ext cx="46154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 rot="13500000" flipH="1">
              <a:off x="4951057" y="1020763"/>
              <a:ext cx="46153" cy="304800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2971800" y="149059"/>
            <a:ext cx="4191000" cy="8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400" dirty="0"/>
              <a:t>One less shovelful of coal is needed at the utility power plant</a:t>
            </a:r>
          </a:p>
        </p:txBody>
      </p:sp>
      <p:sp>
        <p:nvSpPr>
          <p:cNvPr id="2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69375" y="7254875"/>
            <a:ext cx="920750" cy="344488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77D17207-B13B-4E9B-9BAD-5B58596CA01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23" name="Picture 37" descr="MC900349031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12" y="6629400"/>
            <a:ext cx="8321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4747E-6 -5.22876E-7 C -0.10369 -0.04228 -0.20738 -0.08456 -0.25378 -0.10192 C -0.30018 -0.11928 -0.23484 -0.1007 -0.27825 -0.10478 C -0.32181 -0.10887 -0.47238 -0.12459 -0.51546 -0.12623 C -0.55855 -0.12786 -0.48832 -0.15135 -0.53661 -0.11479 C -0.58491 -0.07823 -0.7601 0.05862 -0.80492 0.0933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2.59259E-6 L -0.26198 -0.10949 L -0.12136 0.30625 L -0.45122 0.1905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1.11111E-6 L -0.26424 -0.10949 L -0.09757 -0.30139 " pathEditMode="relative" ptsTypes="AAA">
                                      <p:cBhvr>
                                        <p:cTn id="1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2.22222E-6 L -0.26667 -0.10787 L -0.52622 -0.12847 L -0.71198 -0.34121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85185E-6 L 0.09167 -0.07778 " pathEditMode="relative" ptsTypes="AA">
                                      <p:cBhvr>
                                        <p:cTn id="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58 -0.01551 L 0.07257 0.08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58 -0.01551 L -0.08472 -0.09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3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1.11111E-6 L -0.04167 0.1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-0.00232 L -0.0717 0.02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-0.00232 L 0.06997 -0.084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4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-0.00232 L 0.05851 0.138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7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L -0.03003 -0.128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6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L 0.11163 0.0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1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69 0.00277 L 0.09878 -0.04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3.7037E-7 L -0.03003 0.12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2.59259E-6 L 0.02517 -0.12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.00023 L -0.13402 -0.048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59259E-6 L -0.01736 0.117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5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94 -0.00347 L -0.09358 -0.065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86 -0.00348 L -0.06077 0.100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3.7037E-6 L -0.0717 -0.104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3.7037E-7 L -0.0467 -0.1067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5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3.7037E-7 L -0.0533 0.071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3.7037E-7 L 0.09496 -0.040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3.7037E-6 L 0.08837 -0.0710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3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3.7037E-6 L -0.1283 -0.004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1.48148E-6 L 0.06337 0.10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69 L -0.03854 0.00416 L -0.04618 0.12176 L -0.13368 0.15833 " pathEditMode="relative" ptsTypes="AAAA">
                                      <p:cBhvr>
                                        <p:cTn id="6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69 L -0.03628 0.00301 L -0.121 -0.06644 L -0.21232 -0.02801 " pathEditMode="relative" ptsTypes="AAAA">
                                      <p:cBhvr>
                                        <p:cTn id="6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4166 1.85185E-6 " pathEditMode="relative" ptsTypes="AA">
                                      <p:cBhvr>
                                        <p:cTn id="6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148" grpId="0" animBg="1"/>
      <p:bldP spid="150" grpId="0" animBg="1"/>
      <p:bldP spid="151" grpId="0" animBg="1"/>
      <p:bldP spid="153" grpId="0" animBg="1"/>
      <p:bldP spid="154" grpId="0" animBg="1"/>
      <p:bldP spid="165" grpId="0" animBg="1"/>
      <p:bldP spid="167" grpId="0" animBg="1"/>
      <p:bldP spid="168" grpId="0" animBg="1"/>
      <p:bldP spid="170" grpId="0" animBg="1"/>
      <p:bldP spid="171" grpId="0" animBg="1"/>
      <p:bldP spid="173" grpId="0" animBg="1"/>
      <p:bldP spid="174" grpId="0" animBg="1"/>
      <p:bldP spid="183" grpId="0" animBg="1"/>
      <p:bldP spid="184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2" grpId="0" animBg="1"/>
      <p:bldP spid="203" grpId="0" animBg="1"/>
      <p:bldP spid="204" grpId="0" animBg="1"/>
      <p:bldP spid="214" grpId="0" animBg="1"/>
      <p:bldP spid="207" grpId="0" animBg="1"/>
      <p:bldP spid="215" grpId="0" animBg="1"/>
      <p:bldP spid="210" grpId="0"/>
      <p:bldP spid="2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79D86BD-694F-480A-9CE4-4BE577DADD1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1" name="Picture 2" descr="Solar_grap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450"/>
            <a:ext cx="100584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1801133C-6554-4C8E-8FC2-F9F7831032F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7891" name="Picture 1026" descr="C:\Documents and Settings\stren\My Documents\Dave\Co_opSolar\Pictures\house_concept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680" y="4495800"/>
            <a:ext cx="3841750" cy="32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028"/>
          <p:cNvSpPr txBox="1">
            <a:spLocks noChangeArrowheads="1"/>
          </p:cNvSpPr>
          <p:nvPr/>
        </p:nvSpPr>
        <p:spPr bwMode="auto">
          <a:xfrm>
            <a:off x="6286500" y="172720"/>
            <a:ext cx="33476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/>
              <a:t>Solar Economics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0" y="86361"/>
            <a:ext cx="9753600" cy="19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200" dirty="0"/>
              <a:t>Average Michigan home</a:t>
            </a:r>
          </a:p>
          <a:p>
            <a:r>
              <a:rPr lang="en-US" sz="2200" dirty="0"/>
              <a:t>668 </a:t>
            </a:r>
            <a:r>
              <a:rPr lang="en-US" sz="2000" dirty="0"/>
              <a:t>kWh</a:t>
            </a:r>
            <a:r>
              <a:rPr lang="en-US" sz="2200" dirty="0"/>
              <a:t>/month   (average month)</a:t>
            </a:r>
          </a:p>
          <a:p>
            <a:r>
              <a:rPr lang="en-US" sz="2200" dirty="0"/>
              <a:t>18.11c per </a:t>
            </a:r>
            <a:r>
              <a:rPr lang="en-US" sz="2000" dirty="0"/>
              <a:t>kWh, $121/month</a:t>
            </a:r>
            <a:r>
              <a:rPr lang="en-US" sz="2200" dirty="0"/>
              <a:t>    (2023)</a:t>
            </a:r>
          </a:p>
          <a:p>
            <a:r>
              <a:rPr lang="en-US" sz="2200" dirty="0"/>
              <a:t>668 kWh / 30 days = 22 </a:t>
            </a:r>
            <a:r>
              <a:rPr lang="en-US" sz="2000" dirty="0"/>
              <a:t>kWh</a:t>
            </a:r>
            <a:r>
              <a:rPr lang="en-US" sz="2200" dirty="0"/>
              <a:t> (average day)</a:t>
            </a:r>
          </a:p>
          <a:p>
            <a:r>
              <a:rPr lang="en-US" sz="1600" dirty="0"/>
              <a:t>https://www.michigan.gov/-/media/Project/Websites/mpsc/consumer/electric/rates1.pdf?rev=959038e92dbd465a9293dd7152009d4f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915FC8C-75AC-4A55-A81C-ACAF2A7B0A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A picture containing text, screenshot, font, parallel&#10;&#10;Description automatically generated">
            <a:extLst>
              <a:ext uri="{FF2B5EF4-FFF2-40B4-BE49-F238E27FC236}">
                <a16:creationId xmlns:a16="http://schemas.microsoft.com/office/drawing/2014/main" id="{40D07250-F9E9-6440-1282-FC791004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94" y="685799"/>
            <a:ext cx="7457706" cy="64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B6B7F6F-AE2E-4718-8220-1635BC93441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9939" name="Picture 1026" descr="C:\Documents and Settings\stren\My Documents\Dave\Co_opSolar\Pictures\house_concept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860" y="4398963"/>
            <a:ext cx="393954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6286500" y="172720"/>
            <a:ext cx="33476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/>
              <a:t>Solar Economics</a:t>
            </a:r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-1" y="1600200"/>
            <a:ext cx="9890126" cy="14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200" dirty="0"/>
              <a:t>4 hour of sun per day, assuming panels are facing south tilted at your latitude.</a:t>
            </a:r>
          </a:p>
          <a:p>
            <a:r>
              <a:rPr lang="en-US" sz="2200" dirty="0"/>
              <a:t>Assume 20% loss for system efficiency and some shading</a:t>
            </a:r>
          </a:p>
          <a:p>
            <a:r>
              <a:rPr lang="en-US" sz="2200" dirty="0"/>
              <a:t>22 </a:t>
            </a:r>
            <a:r>
              <a:rPr lang="en-US" sz="2000" dirty="0"/>
              <a:t>kWh </a:t>
            </a:r>
            <a:r>
              <a:rPr lang="en-US" sz="2200" dirty="0"/>
              <a:t>/ 4 hr  * 1.2 = 6.6 </a:t>
            </a:r>
            <a:r>
              <a:rPr lang="en-US" sz="2000" dirty="0"/>
              <a:t>KW</a:t>
            </a:r>
            <a:endParaRPr lang="en-US" sz="2200" dirty="0"/>
          </a:p>
          <a:p>
            <a:r>
              <a:rPr lang="en-US" sz="2200" dirty="0"/>
              <a:t>6600 watts would be about 16 solar panels at 410W per panel. (2 x 8 array, 13’ x 27’)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0" y="86361"/>
            <a:ext cx="8763000" cy="14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Average Michigan home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668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kWh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/month   (average month)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18.11c per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kWh, $121/month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   (2023)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668 kWh / 30 days = 22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kWh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(average day)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26770408-8A65-4F73-90C9-DA51C98C4BA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63" name="Picture 2" descr="C:\Documents and Settings\stren.STREN-XP-LAP\My Documents\Dave\Co_opSolar\Pictures\Us_pv_annual_may20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803" y="109750"/>
            <a:ext cx="9482138" cy="757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621780" y="2590800"/>
            <a:ext cx="335280" cy="3454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14360" y="5527040"/>
            <a:ext cx="502920" cy="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915FC8C-75AC-4A55-A81C-ACAF2A7B0A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 descr="A map of the state of michigan&#10;&#10;Description automatically generated with medium confidence">
            <a:extLst>
              <a:ext uri="{FF2B5EF4-FFF2-40B4-BE49-F238E27FC236}">
                <a16:creationId xmlns:a16="http://schemas.microsoft.com/office/drawing/2014/main" id="{79D9CE72-0FB7-EF4F-AA73-BA1C9EDD2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4254"/>
            <a:ext cx="9263723" cy="69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3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7B8FF64-5FAB-46A7-B086-B2ED05C2D5B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-12700" y="2869935"/>
            <a:ext cx="9982200" cy="48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200" dirty="0"/>
              <a:t>Solar installation cost = $3.0 per watt                    $3.5 per watt</a:t>
            </a:r>
          </a:p>
          <a:p>
            <a:r>
              <a:rPr lang="en-US" sz="2200" dirty="0"/>
              <a:t>                6600W x $3/W  =  $19,800           6600W x $3.5/W = $23,100</a:t>
            </a:r>
          </a:p>
          <a:p>
            <a:r>
              <a:rPr lang="en-US" sz="2200" dirty="0"/>
              <a:t>               $19,800 x 0.30 =     </a:t>
            </a:r>
            <a:r>
              <a:rPr lang="en-US" sz="2200" dirty="0">
                <a:solidFill>
                  <a:srgbClr val="FF3300"/>
                </a:solidFill>
              </a:rPr>
              <a:t>-</a:t>
            </a:r>
            <a:r>
              <a:rPr lang="en-US" sz="2200" dirty="0">
                <a:solidFill>
                  <a:srgbClr val="C00000"/>
                </a:solidFill>
              </a:rPr>
              <a:t>$5,940           </a:t>
            </a:r>
            <a:r>
              <a:rPr lang="en-US" sz="2200" dirty="0"/>
              <a:t>$23,100 x 0.30     =</a:t>
            </a:r>
            <a:r>
              <a:rPr lang="en-US" sz="2200" dirty="0">
                <a:solidFill>
                  <a:srgbClr val="C00000"/>
                </a:solidFill>
              </a:rPr>
              <a:t> -$6,930</a:t>
            </a:r>
            <a:endParaRPr lang="en-US" sz="2200" dirty="0"/>
          </a:p>
          <a:p>
            <a:r>
              <a:rPr lang="en-US" sz="2200" dirty="0"/>
              <a:t>                                               $13,860                                          $16,170</a:t>
            </a:r>
          </a:p>
          <a:p>
            <a:endParaRPr lang="en-US" sz="2200" dirty="0"/>
          </a:p>
          <a:p>
            <a:r>
              <a:rPr lang="en-US" sz="2200" dirty="0"/>
              <a:t>6.6 kW  x  4 </a:t>
            </a:r>
            <a:r>
              <a:rPr lang="en-US" sz="2200" dirty="0" err="1"/>
              <a:t>hr</a:t>
            </a:r>
            <a:r>
              <a:rPr lang="en-US" sz="2200" dirty="0"/>
              <a:t>  x  $0.1811 = $4.78/day</a:t>
            </a:r>
          </a:p>
          <a:p>
            <a:r>
              <a:rPr lang="en-US" sz="2200" dirty="0"/>
              <a:t>$4.78  x  365 days = $1,745/year</a:t>
            </a:r>
          </a:p>
          <a:p>
            <a:endParaRPr lang="en-US" sz="2200" dirty="0"/>
          </a:p>
          <a:p>
            <a:r>
              <a:rPr lang="en-US" sz="2200" dirty="0"/>
              <a:t>@ $3.0/watt $13,860 / $1,745 = ~8 years ROI</a:t>
            </a:r>
          </a:p>
          <a:p>
            <a:r>
              <a:rPr lang="en-US" sz="2200" dirty="0"/>
              <a:t>@ $3.5/watt $16,170 / $1,745 = ~9 years ROI</a:t>
            </a:r>
          </a:p>
          <a:p>
            <a:endParaRPr lang="en-US" sz="2200"/>
          </a:p>
          <a:p>
            <a:r>
              <a:rPr lang="en-US" sz="2200"/>
              <a:t>City of Ypsilanti</a:t>
            </a:r>
            <a:endParaRPr lang="en-US" sz="2200" dirty="0"/>
          </a:p>
          <a:p>
            <a:r>
              <a:rPr lang="en-US" sz="2200" dirty="0"/>
              <a:t>@ $3.0/watt ($13,860-$2000) / $1,745 = ~7 years</a:t>
            </a:r>
          </a:p>
          <a:p>
            <a:r>
              <a:rPr lang="en-US" sz="2200" dirty="0"/>
              <a:t>@ $3.5/watt ($16,170-$2000) / $1,745 = ~8 years</a:t>
            </a:r>
          </a:p>
        </p:txBody>
      </p:sp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6286500" y="172720"/>
            <a:ext cx="33476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/>
              <a:t>Solar Economics</a:t>
            </a:r>
          </a:p>
        </p:txBody>
      </p:sp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0" y="1460500"/>
            <a:ext cx="9982200" cy="14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</a:rPr>
              <a:t>4 hour of sun per day, assuming panels are facing south tilted at your latitude.</a:t>
            </a:r>
          </a:p>
          <a:p>
            <a:r>
              <a:rPr lang="en-US" sz="2200" dirty="0">
                <a:solidFill>
                  <a:schemeClr val="bg2"/>
                </a:solidFill>
              </a:rPr>
              <a:t>Assume 20% loss for system efficiency and some shading</a:t>
            </a:r>
          </a:p>
          <a:p>
            <a:r>
              <a:rPr lang="en-US" sz="2200" dirty="0">
                <a:solidFill>
                  <a:schemeClr val="bg2"/>
                </a:solidFill>
              </a:rPr>
              <a:t>22 kWh / 4 </a:t>
            </a:r>
            <a:r>
              <a:rPr lang="en-US" sz="2200" dirty="0" err="1">
                <a:solidFill>
                  <a:schemeClr val="bg2"/>
                </a:solidFill>
              </a:rPr>
              <a:t>hr</a:t>
            </a:r>
            <a:r>
              <a:rPr lang="en-US" sz="2200" dirty="0">
                <a:solidFill>
                  <a:schemeClr val="bg2"/>
                </a:solidFill>
              </a:rPr>
              <a:t>  * 1.2 = 6.6 kW</a:t>
            </a:r>
          </a:p>
          <a:p>
            <a:r>
              <a:rPr lang="en-US" sz="2200" dirty="0">
                <a:solidFill>
                  <a:schemeClr val="bg2"/>
                </a:solidFill>
              </a:rPr>
              <a:t>6600 watts would be about 16 solar panels at 410W per panel. (2 x 8 array, 13’ x 27’)</a:t>
            </a: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86361"/>
            <a:ext cx="8763000" cy="14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</a:rPr>
              <a:t>Average Michigan home</a:t>
            </a:r>
          </a:p>
          <a:p>
            <a:r>
              <a:rPr lang="en-US" sz="2200" dirty="0">
                <a:solidFill>
                  <a:schemeClr val="bg2"/>
                </a:solidFill>
              </a:rPr>
              <a:t>668 kWh/month   (average month)</a:t>
            </a:r>
          </a:p>
          <a:p>
            <a:r>
              <a:rPr lang="en-US" sz="2200" dirty="0">
                <a:solidFill>
                  <a:schemeClr val="bg2"/>
                </a:solidFill>
              </a:rPr>
              <a:t>18.11c per kWh, $121/month    (2023)</a:t>
            </a:r>
          </a:p>
          <a:p>
            <a:r>
              <a:rPr lang="en-US" sz="2200" dirty="0">
                <a:solidFill>
                  <a:schemeClr val="bg2"/>
                </a:solidFill>
              </a:rPr>
              <a:t>668 kWh / 30 days = 22 kWh (day)</a:t>
            </a:r>
          </a:p>
        </p:txBody>
      </p:sp>
      <p:pic>
        <p:nvPicPr>
          <p:cNvPr id="2050" name="Picture 2" descr="http://iowasprayfoam.com/wp-content/uploads/2015/02/Electric-Rate-gra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0" t="2425" r="5264" b="4841"/>
          <a:stretch/>
        </p:blipFill>
        <p:spPr bwMode="auto">
          <a:xfrm>
            <a:off x="5784350" y="4854807"/>
            <a:ext cx="4274050" cy="29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CB4A0A6B-ECAB-43A9-BB19-D39603DD833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" y="167143"/>
            <a:ext cx="3347640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/>
              <a:t>Solar Economics</a:t>
            </a:r>
          </a:p>
        </p:txBody>
      </p:sp>
      <p:pic>
        <p:nvPicPr>
          <p:cNvPr id="2052" name="Picture 4" descr="http://ramblingsdc.net/Australia/Graphs/SolarPrice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103846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915FC8C-75AC-4A55-A81C-ACAF2A7B0A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4724400" y="990600"/>
            <a:ext cx="5181600" cy="26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Intel 80486 PC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Purchased in </a:t>
            </a:r>
            <a:r>
              <a:rPr lang="en-US" sz="2800" b="1" dirty="0"/>
              <a:t>1990</a:t>
            </a:r>
            <a:r>
              <a:rPr lang="en-US" sz="2800" dirty="0"/>
              <a:t> for $2000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16 MB of Memory, 50 MHz clock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50 pounds and BIG.</a:t>
            </a: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733800" y="3810000"/>
            <a:ext cx="5181600" cy="26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Samsung Galaxy Nexus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2013</a:t>
            </a:r>
            <a:r>
              <a:rPr lang="en-US" sz="2800" dirty="0"/>
              <a:t> for $200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32 GB , 1.2 GHz clock, dual-core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 ounces and fits in your pocket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762000" y="6553200"/>
            <a:ext cx="8534400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/>
              <a:t>23 years = 10x cheaper,  2000x memory,  48x faster,  160x lighter</a:t>
            </a: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304800" y="179185"/>
            <a:ext cx="3873425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3600" dirty="0"/>
              <a:t>Economics of Scale</a:t>
            </a:r>
          </a:p>
        </p:txBody>
      </p:sp>
      <p:pic>
        <p:nvPicPr>
          <p:cNvPr id="1027" name="Picture 3" descr="C:\Users\stren\AppData\Local\Microsoft\Windows\Temporary Internet Files\Content.IE5\CC8ZJU0U\ibm_figure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68262"/>
            <a:ext cx="3124200" cy="25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ren\AppData\Local\Microsoft\Windows\Temporary Internet Files\Content.IE5\VDEM2WYK\one_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276525" cy="25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2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009E34B-B494-48BE-9CE0-8C5484A16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77" name="Slide Number Placeholder 5"/>
          <p:cNvSpPr txBox="1">
            <a:spLocks/>
          </p:cNvSpPr>
          <p:nvPr/>
        </p:nvSpPr>
        <p:spPr bwMode="auto">
          <a:xfrm>
            <a:off x="8969375" y="7254875"/>
            <a:ext cx="9207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r" defTabSz="1017588"/>
            <a:r>
              <a:rPr lang="en-US" sz="1600"/>
              <a:t>Slide </a:t>
            </a:r>
            <a:fld id="{53039CA2-F6F0-42D9-AD6A-42FC5FABC17E}" type="slidenum">
              <a:rPr lang="en-US" sz="1600" smtClean="0"/>
              <a:pPr algn="r" defTabSz="1017588"/>
              <a:t>3</a:t>
            </a:fld>
            <a:endParaRPr lang="en-US" sz="160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AB79F6C-D6AC-454C-9010-D34BFF874B83}"/>
              </a:ext>
            </a:extLst>
          </p:cNvPr>
          <p:cNvSpPr/>
          <p:nvPr/>
        </p:nvSpPr>
        <p:spPr>
          <a:xfrm>
            <a:off x="175409" y="3509624"/>
            <a:ext cx="9530947" cy="7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CB14E5-72D7-4E88-AB8A-6A1ACCA65D7A}"/>
              </a:ext>
            </a:extLst>
          </p:cNvPr>
          <p:cNvSpPr txBox="1"/>
          <p:nvPr/>
        </p:nvSpPr>
        <p:spPr>
          <a:xfrm>
            <a:off x="-76200" y="170125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747FC-4187-4D91-AD18-D782240A8D18}"/>
              </a:ext>
            </a:extLst>
          </p:cNvPr>
          <p:cNvSpPr txBox="1"/>
          <p:nvPr/>
        </p:nvSpPr>
        <p:spPr>
          <a:xfrm>
            <a:off x="762000" y="5850345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4BC848-F727-4DB5-8C88-A9DA7F94D04B}"/>
              </a:ext>
            </a:extLst>
          </p:cNvPr>
          <p:cNvSpPr txBox="1"/>
          <p:nvPr/>
        </p:nvSpPr>
        <p:spPr>
          <a:xfrm>
            <a:off x="3593281" y="306875"/>
            <a:ext cx="287183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 err="1"/>
              <a:t>SolarYpsi</a:t>
            </a:r>
            <a:r>
              <a:rPr lang="en-US" sz="2640" b="1" dirty="0"/>
              <a:t> History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08C6A7-7DEC-4286-934E-0E58CAD17237}"/>
              </a:ext>
            </a:extLst>
          </p:cNvPr>
          <p:cNvSpPr txBox="1"/>
          <p:nvPr/>
        </p:nvSpPr>
        <p:spPr>
          <a:xfrm>
            <a:off x="180577" y="1905000"/>
            <a:ext cx="1300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FireHouse</a:t>
            </a:r>
            <a:r>
              <a:rPr lang="en-US" sz="1200" dirty="0"/>
              <a:t> Mag.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643BD6-C3C1-47A3-BDAC-FA9675CDA90B}"/>
              </a:ext>
            </a:extLst>
          </p:cNvPr>
          <p:cNvSpPr txBox="1"/>
          <p:nvPr/>
        </p:nvSpPr>
        <p:spPr>
          <a:xfrm>
            <a:off x="197341" y="2286000"/>
            <a:ext cx="144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SolarToday</a:t>
            </a:r>
            <a:r>
              <a:rPr lang="en-US" sz="1200" dirty="0"/>
              <a:t> Mag.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E0D280-C450-4D6A-97C3-77D7C8616A44}"/>
              </a:ext>
            </a:extLst>
          </p:cNvPr>
          <p:cNvSpPr txBox="1"/>
          <p:nvPr/>
        </p:nvSpPr>
        <p:spPr>
          <a:xfrm>
            <a:off x="196787" y="2694801"/>
            <a:ext cx="1606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HomePower</a:t>
            </a:r>
            <a:r>
              <a:rPr lang="en-US" sz="1200" dirty="0"/>
              <a:t> Mag.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F43C0D-32D8-4751-BD2D-53120BB8229C}"/>
              </a:ext>
            </a:extLst>
          </p:cNvPr>
          <p:cNvSpPr txBox="1"/>
          <p:nvPr/>
        </p:nvSpPr>
        <p:spPr>
          <a:xfrm>
            <a:off x="171897" y="2999601"/>
            <a:ext cx="1239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DoE </a:t>
            </a:r>
            <a:r>
              <a:rPr lang="en-US" sz="1200" dirty="0" err="1"/>
              <a:t>SunShot</a:t>
            </a:r>
            <a:endParaRPr lang="en-US" sz="12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CB01C2-77B0-4BB9-8630-124BDF47F872}"/>
              </a:ext>
            </a:extLst>
          </p:cNvPr>
          <p:cNvSpPr txBox="1"/>
          <p:nvPr/>
        </p:nvSpPr>
        <p:spPr>
          <a:xfrm>
            <a:off x="889381" y="4267200"/>
            <a:ext cx="153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Shining City top 20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1C9FC9-BD6D-4E84-9426-279943BE7379}"/>
              </a:ext>
            </a:extLst>
          </p:cNvPr>
          <p:cNvSpPr txBox="1"/>
          <p:nvPr/>
        </p:nvSpPr>
        <p:spPr>
          <a:xfrm>
            <a:off x="188150" y="3380601"/>
            <a:ext cx="137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50 Big roofs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0146B83-AC6B-483F-AF78-F4EF8BBD471A}"/>
              </a:ext>
            </a:extLst>
          </p:cNvPr>
          <p:cNvSpPr txBox="1"/>
          <p:nvPr/>
        </p:nvSpPr>
        <p:spPr>
          <a:xfrm>
            <a:off x="889381" y="4523601"/>
            <a:ext cx="145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Scan all of Ypsilanti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4C0B52A-01CD-443C-B1FF-7E230DF564CA}"/>
              </a:ext>
            </a:extLst>
          </p:cNvPr>
          <p:cNvSpPr txBox="1"/>
          <p:nvPr/>
        </p:nvSpPr>
        <p:spPr>
          <a:xfrm>
            <a:off x="1336520" y="1716998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5BEE988-524C-4E29-8717-9A67CA778C3E}"/>
              </a:ext>
            </a:extLst>
          </p:cNvPr>
          <p:cNvSpPr txBox="1"/>
          <p:nvPr/>
        </p:nvSpPr>
        <p:spPr>
          <a:xfrm>
            <a:off x="2031152" y="5849017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2020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A00CF45-35EB-44FB-97FE-622607F1BE85}"/>
              </a:ext>
            </a:extLst>
          </p:cNvPr>
          <p:cNvSpPr txBox="1"/>
          <p:nvPr/>
        </p:nvSpPr>
        <p:spPr>
          <a:xfrm>
            <a:off x="2808966" y="1821810"/>
            <a:ext cx="49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2021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41DFD9A-980F-4EC6-BE6D-5704453F7777}"/>
              </a:ext>
            </a:extLst>
          </p:cNvPr>
          <p:cNvCxnSpPr/>
          <p:nvPr/>
        </p:nvCxnSpPr>
        <p:spPr>
          <a:xfrm>
            <a:off x="177877" y="201209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06F3166-9D1E-4CE6-AF3E-00D70DBDB0C8}"/>
              </a:ext>
            </a:extLst>
          </p:cNvPr>
          <p:cNvCxnSpPr/>
          <p:nvPr/>
        </p:nvCxnSpPr>
        <p:spPr>
          <a:xfrm>
            <a:off x="909985" y="404217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0742B03-1DFB-4567-BA61-23CF208B6951}"/>
              </a:ext>
            </a:extLst>
          </p:cNvPr>
          <p:cNvCxnSpPr/>
          <p:nvPr/>
        </p:nvCxnSpPr>
        <p:spPr>
          <a:xfrm>
            <a:off x="1642093" y="199676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658AF84-BFB9-409A-95E7-C9E82E713019}"/>
              </a:ext>
            </a:extLst>
          </p:cNvPr>
          <p:cNvCxnSpPr/>
          <p:nvPr/>
        </p:nvCxnSpPr>
        <p:spPr>
          <a:xfrm>
            <a:off x="2374201" y="4036035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2539E2B-E73D-4086-A935-344A5C208124}"/>
              </a:ext>
            </a:extLst>
          </p:cNvPr>
          <p:cNvCxnSpPr/>
          <p:nvPr/>
        </p:nvCxnSpPr>
        <p:spPr>
          <a:xfrm>
            <a:off x="3106309" y="199983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017FB9F-D1E6-432A-AF7A-5823CA6DE09F}"/>
              </a:ext>
            </a:extLst>
          </p:cNvPr>
          <p:cNvCxnSpPr/>
          <p:nvPr/>
        </p:nvCxnSpPr>
        <p:spPr>
          <a:xfrm>
            <a:off x="3838417" y="4039103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1CBD9C7-ABB0-4B25-81A1-363E7B01EE2F}"/>
              </a:ext>
            </a:extLst>
          </p:cNvPr>
          <p:cNvCxnSpPr/>
          <p:nvPr/>
        </p:nvCxnSpPr>
        <p:spPr>
          <a:xfrm>
            <a:off x="4570525" y="2002896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BBF6C4-CB83-4D47-8C85-BCEE9EA02F11}"/>
              </a:ext>
            </a:extLst>
          </p:cNvPr>
          <p:cNvCxnSpPr/>
          <p:nvPr/>
        </p:nvCxnSpPr>
        <p:spPr>
          <a:xfrm>
            <a:off x="5302633" y="4023765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CFC88B5-19D9-4A2E-8748-81CD776D3BFC}"/>
              </a:ext>
            </a:extLst>
          </p:cNvPr>
          <p:cNvCxnSpPr/>
          <p:nvPr/>
        </p:nvCxnSpPr>
        <p:spPr>
          <a:xfrm>
            <a:off x="6034741" y="200596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9CF2FD0-5730-4BA2-9011-5512D0122256}"/>
              </a:ext>
            </a:extLst>
          </p:cNvPr>
          <p:cNvCxnSpPr/>
          <p:nvPr/>
        </p:nvCxnSpPr>
        <p:spPr>
          <a:xfrm>
            <a:off x="6766849" y="401763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728BB31-64ED-461E-A284-C367268899A0}"/>
              </a:ext>
            </a:extLst>
          </p:cNvPr>
          <p:cNvCxnSpPr/>
          <p:nvPr/>
        </p:nvCxnSpPr>
        <p:spPr>
          <a:xfrm>
            <a:off x="7498957" y="1990624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8F56E8E-E7AA-4615-9569-91929A446D49}"/>
              </a:ext>
            </a:extLst>
          </p:cNvPr>
          <p:cNvCxnSpPr/>
          <p:nvPr/>
        </p:nvCxnSpPr>
        <p:spPr>
          <a:xfrm>
            <a:off x="8231060" y="4011500"/>
            <a:ext cx="0" cy="17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D680B02-0B5B-4426-A2D8-27E3285C5772}"/>
              </a:ext>
            </a:extLst>
          </p:cNvPr>
          <p:cNvSpPr txBox="1"/>
          <p:nvPr/>
        </p:nvSpPr>
        <p:spPr>
          <a:xfrm>
            <a:off x="889381" y="4787362"/>
            <a:ext cx="15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Fire Station expansion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7DDB6B-8755-4CE5-9B17-CDF1ABFF3905}"/>
              </a:ext>
            </a:extLst>
          </p:cNvPr>
          <p:cNvSpPr txBox="1"/>
          <p:nvPr/>
        </p:nvSpPr>
        <p:spPr>
          <a:xfrm>
            <a:off x="889381" y="5029200"/>
            <a:ext cx="15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DPS expansion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5D37FD-C4A2-4939-9680-D04FA0C7C2E7}"/>
              </a:ext>
            </a:extLst>
          </p:cNvPr>
          <p:cNvSpPr txBox="1"/>
          <p:nvPr/>
        </p:nvSpPr>
        <p:spPr>
          <a:xfrm>
            <a:off x="889381" y="5303848"/>
            <a:ext cx="15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Parkridge DoE </a:t>
            </a:r>
            <a:r>
              <a:rPr lang="en-US" sz="1200" dirty="0" err="1"/>
              <a:t>proj</a:t>
            </a:r>
            <a:r>
              <a:rPr lang="en-US" sz="12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FA6D52-CFC0-4B29-ADB3-68E4B4D52162}"/>
              </a:ext>
            </a:extLst>
          </p:cNvPr>
          <p:cNvSpPr txBox="1"/>
          <p:nvPr/>
        </p:nvSpPr>
        <p:spPr>
          <a:xfrm>
            <a:off x="1605869" y="2618601"/>
            <a:ext cx="153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 res. solar projects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F6B4DF-7423-40DB-B348-AC6CB43D4666}"/>
              </a:ext>
            </a:extLst>
          </p:cNvPr>
          <p:cNvSpPr txBox="1"/>
          <p:nvPr/>
        </p:nvSpPr>
        <p:spPr>
          <a:xfrm>
            <a:off x="2362200" y="4415135"/>
            <a:ext cx="153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 Solar Moonshot projects, $75k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7E9229-F63A-45F9-9589-04C2D8E876BA}"/>
              </a:ext>
            </a:extLst>
          </p:cNvPr>
          <p:cNvSpPr txBox="1"/>
          <p:nvPr/>
        </p:nvSpPr>
        <p:spPr>
          <a:xfrm>
            <a:off x="2386642" y="4980801"/>
            <a:ext cx="153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solar car 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EAC9FB-8FAA-4609-B40B-71507078A943}"/>
              </a:ext>
            </a:extLst>
          </p:cNvPr>
          <p:cNvSpPr txBox="1"/>
          <p:nvPr/>
        </p:nvSpPr>
        <p:spPr>
          <a:xfrm>
            <a:off x="3110819" y="2590800"/>
            <a:ext cx="153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 Solar Moonshot projects, $175k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ABCADA-28DA-4C02-A38F-C7078B681323}"/>
              </a:ext>
            </a:extLst>
          </p:cNvPr>
          <p:cNvSpPr txBox="1"/>
          <p:nvPr/>
        </p:nvSpPr>
        <p:spPr>
          <a:xfrm>
            <a:off x="2362201" y="5361801"/>
            <a:ext cx="141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Solar for City pool, $25k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A088C8-C5D3-48A8-ABB9-CF47FF077553}"/>
              </a:ext>
            </a:extLst>
          </p:cNvPr>
          <p:cNvSpPr txBox="1"/>
          <p:nvPr/>
        </p:nvSpPr>
        <p:spPr>
          <a:xfrm>
            <a:off x="864890" y="5552566"/>
            <a:ext cx="1444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Cem&amp;Crem</a:t>
            </a:r>
            <a:r>
              <a:rPr lang="en-US" sz="1200" dirty="0"/>
              <a:t> Mag.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energy consumption&#10;&#10;Description automatically generated with low confidence">
            <a:extLst>
              <a:ext uri="{FF2B5EF4-FFF2-40B4-BE49-F238E27FC236}">
                <a16:creationId xmlns:a16="http://schemas.microsoft.com/office/drawing/2014/main" id="{F72B7701-91F1-838D-A7D5-7BFC0AE07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"/>
            <a:ext cx="10058400" cy="6267450"/>
          </a:xfrm>
          <a:prstGeom prst="rect">
            <a:avLst/>
          </a:prstGeom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97DCABD8-AB38-4569-BD77-03F7182D239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A213B-67EB-5630-ADCA-FC05FB4D838D}"/>
              </a:ext>
            </a:extLst>
          </p:cNvPr>
          <p:cNvSpPr txBox="1"/>
          <p:nvPr/>
        </p:nvSpPr>
        <p:spPr>
          <a:xfrm>
            <a:off x="8153400" y="5393739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21% useful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2B3DE-28A4-7949-97E1-0D6833A3340B}"/>
              </a:ext>
            </a:extLst>
          </p:cNvPr>
          <p:cNvSpPr txBox="1"/>
          <p:nvPr/>
        </p:nvSpPr>
        <p:spPr>
          <a:xfrm>
            <a:off x="7800578" y="4495800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79% lost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7970F-BDF7-7CBE-9606-412D4928AA1D}"/>
              </a:ext>
            </a:extLst>
          </p:cNvPr>
          <p:cNvSpPr txBox="1"/>
          <p:nvPr/>
        </p:nvSpPr>
        <p:spPr>
          <a:xfrm>
            <a:off x="4648200" y="1600028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65% lost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D3681-6240-AE21-F635-C77068731329}"/>
              </a:ext>
            </a:extLst>
          </p:cNvPr>
          <p:cNvSpPr txBox="1"/>
          <p:nvPr/>
        </p:nvSpPr>
        <p:spPr>
          <a:xfrm>
            <a:off x="4648200" y="1261646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35% useful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CA1B1-C99B-8EBA-E5DF-E44C9FE4F32D}"/>
              </a:ext>
            </a:extLst>
          </p:cNvPr>
          <p:cNvSpPr txBox="1"/>
          <p:nvPr/>
        </p:nvSpPr>
        <p:spPr>
          <a:xfrm>
            <a:off x="1066800" y="838200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4% solar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80969-63BD-DC82-BBEC-C50B3B6D0A5B}"/>
              </a:ext>
            </a:extLst>
          </p:cNvPr>
          <p:cNvSpPr txBox="1"/>
          <p:nvPr/>
        </p:nvSpPr>
        <p:spPr>
          <a:xfrm>
            <a:off x="457200" y="2176046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9% wind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19C33-5250-4569-9078-93A8EE705F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03" y="838200"/>
            <a:ext cx="4886570" cy="5359093"/>
          </a:xfrm>
          <a:prstGeom prst="rect">
            <a:avLst/>
          </a:prstGeom>
        </p:spPr>
      </p:pic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685C3F98-CFC2-4256-BEC8-A58065C9467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1512" name="Picture 6" descr="C:\Documents and Settings\stren\My Documents\Dave\Co_opSolar\Pictures\Time_cov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62807"/>
            <a:ext cx="23526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8" descr="C:\Documents and Settings\stren\My Documents\Dave\Co_opSolar\Pictures\World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997494"/>
            <a:ext cx="24288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Documents and Settings\stren\My Documents\Dave\Co_opSolar\Pictures\BusWeek_cov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97494"/>
            <a:ext cx="2352675" cy="325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magazine cover with icebergs&#10;&#10;Description automatically generated with low confidence">
            <a:extLst>
              <a:ext uri="{FF2B5EF4-FFF2-40B4-BE49-F238E27FC236}">
                <a16:creationId xmlns:a16="http://schemas.microsoft.com/office/drawing/2014/main" id="{77356881-6785-2406-971F-078CCDA22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38" y="38100"/>
            <a:ext cx="2503880" cy="33718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8DE9757-8CE4-4D72-9721-CE91A17E62D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574C18DD-BAE2-A30E-E2E6-DE1A615E04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38200"/>
            <a:ext cx="10047850" cy="61024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8A2A73C-86CA-4799-942F-8538787ACA6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099" name="Group 965"/>
          <p:cNvGrpSpPr>
            <a:grpSpLocks/>
          </p:cNvGrpSpPr>
          <p:nvPr/>
        </p:nvGrpSpPr>
        <p:grpSpPr bwMode="auto">
          <a:xfrm>
            <a:off x="717550" y="5370513"/>
            <a:ext cx="239713" cy="242887"/>
            <a:chOff x="540" y="13056"/>
            <a:chExt cx="432" cy="352"/>
          </a:xfrm>
        </p:grpSpPr>
        <p:sp>
          <p:nvSpPr>
            <p:cNvPr id="5397" name="Line 966"/>
            <p:cNvSpPr>
              <a:spLocks noChangeShapeType="1"/>
            </p:cNvSpPr>
            <p:nvPr/>
          </p:nvSpPr>
          <p:spPr bwMode="auto">
            <a:xfrm>
              <a:off x="540" y="13056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8" name="Line 967"/>
            <p:cNvSpPr>
              <a:spLocks noChangeShapeType="1"/>
            </p:cNvSpPr>
            <p:nvPr/>
          </p:nvSpPr>
          <p:spPr bwMode="auto">
            <a:xfrm>
              <a:off x="612" y="13173"/>
              <a:ext cx="28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9" name="Line 968"/>
            <p:cNvSpPr>
              <a:spLocks noChangeShapeType="1"/>
            </p:cNvSpPr>
            <p:nvPr/>
          </p:nvSpPr>
          <p:spPr bwMode="auto">
            <a:xfrm>
              <a:off x="684" y="13290"/>
              <a:ext cx="14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0" name="Line 969"/>
            <p:cNvSpPr>
              <a:spLocks noChangeShapeType="1"/>
            </p:cNvSpPr>
            <p:nvPr/>
          </p:nvSpPr>
          <p:spPr bwMode="auto">
            <a:xfrm>
              <a:off x="749" y="13408"/>
              <a:ext cx="1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0" name="Group 970"/>
          <p:cNvGrpSpPr>
            <a:grpSpLocks/>
          </p:cNvGrpSpPr>
          <p:nvPr/>
        </p:nvGrpSpPr>
        <p:grpSpPr bwMode="auto">
          <a:xfrm>
            <a:off x="6956425" y="4922838"/>
            <a:ext cx="600075" cy="608012"/>
            <a:chOff x="1620" y="9117"/>
            <a:chExt cx="720" cy="720"/>
          </a:xfrm>
        </p:grpSpPr>
        <p:grpSp>
          <p:nvGrpSpPr>
            <p:cNvPr id="5390" name="Group 971"/>
            <p:cNvGrpSpPr>
              <a:grpSpLocks/>
            </p:cNvGrpSpPr>
            <p:nvPr/>
          </p:nvGrpSpPr>
          <p:grpSpPr bwMode="auto">
            <a:xfrm>
              <a:off x="1620" y="9117"/>
              <a:ext cx="720" cy="720"/>
              <a:chOff x="1620" y="9117"/>
              <a:chExt cx="720" cy="720"/>
            </a:xfrm>
          </p:grpSpPr>
          <p:grpSp>
            <p:nvGrpSpPr>
              <p:cNvPr id="5393" name="Group 972"/>
              <p:cNvGrpSpPr>
                <a:grpSpLocks/>
              </p:cNvGrpSpPr>
              <p:nvPr/>
            </p:nvGrpSpPr>
            <p:grpSpPr bwMode="auto">
              <a:xfrm>
                <a:off x="1620" y="9117"/>
                <a:ext cx="720" cy="720"/>
                <a:chOff x="1620" y="9117"/>
                <a:chExt cx="720" cy="720"/>
              </a:xfrm>
            </p:grpSpPr>
            <p:sp>
              <p:nvSpPr>
                <p:cNvPr id="5395" name="Rectangle 973"/>
                <p:cNvSpPr>
                  <a:spLocks noChangeArrowheads="1"/>
                </p:cNvSpPr>
                <p:nvPr/>
              </p:nvSpPr>
              <p:spPr bwMode="auto">
                <a:xfrm>
                  <a:off x="1620" y="9117"/>
                  <a:ext cx="720" cy="72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  <p:sp>
              <p:nvSpPr>
                <p:cNvPr id="5396" name="Oval 974"/>
                <p:cNvSpPr>
                  <a:spLocks noChangeArrowheads="1"/>
                </p:cNvSpPr>
                <p:nvPr/>
              </p:nvSpPr>
              <p:spPr bwMode="auto">
                <a:xfrm>
                  <a:off x="1692" y="9189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</p:grpSp>
          <p:sp>
            <p:nvSpPr>
              <p:cNvPr id="5394" name="Text Box 975"/>
              <p:cNvSpPr txBox="1">
                <a:spLocks noChangeArrowheads="1"/>
              </p:cNvSpPr>
              <p:nvPr/>
            </p:nvSpPr>
            <p:spPr bwMode="auto">
              <a:xfrm>
                <a:off x="1764" y="9391"/>
                <a:ext cx="432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0" rIns="9144" bIns="9144"/>
              <a:lstStyle/>
              <a:p>
                <a:pPr eaLnBrk="0" hangingPunct="0"/>
                <a:r>
                  <a:rPr lang="en-US" sz="900" b="1">
                    <a:latin typeface="Courier New" pitchFamily="49" charset="0"/>
                  </a:rPr>
                  <a:t>KWH</a:t>
                </a:r>
              </a:p>
            </p:txBody>
          </p:sp>
        </p:grpSp>
        <p:sp>
          <p:nvSpPr>
            <p:cNvPr id="5391" name="AutoShape 976"/>
            <p:cNvSpPr>
              <a:spLocks noChangeArrowheads="1"/>
            </p:cNvSpPr>
            <p:nvPr/>
          </p:nvSpPr>
          <p:spPr bwMode="auto">
            <a:xfrm rot="5400000" flipV="1">
              <a:off x="1909" y="9085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2" name="AutoShape 977"/>
            <p:cNvSpPr>
              <a:spLocks noChangeArrowheads="1"/>
            </p:cNvSpPr>
            <p:nvPr/>
          </p:nvSpPr>
          <p:spPr bwMode="auto">
            <a:xfrm rot="-5400000">
              <a:off x="1908" y="9438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1" name="Group 978"/>
          <p:cNvGrpSpPr>
            <a:grpSpLocks/>
          </p:cNvGrpSpPr>
          <p:nvPr/>
        </p:nvGrpSpPr>
        <p:grpSpPr bwMode="auto">
          <a:xfrm>
            <a:off x="4359275" y="5170488"/>
            <a:ext cx="1046163" cy="1787525"/>
            <a:chOff x="6188" y="9531"/>
            <a:chExt cx="1260" cy="2113"/>
          </a:xfrm>
        </p:grpSpPr>
        <p:sp>
          <p:nvSpPr>
            <p:cNvPr id="5284" name="Rectangle 979"/>
            <p:cNvSpPr>
              <a:spLocks noChangeArrowheads="1"/>
            </p:cNvSpPr>
            <p:nvPr/>
          </p:nvSpPr>
          <p:spPr bwMode="auto">
            <a:xfrm>
              <a:off x="6188" y="10024"/>
              <a:ext cx="1260" cy="162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5" name="Group 980"/>
            <p:cNvGrpSpPr>
              <a:grpSpLocks/>
            </p:cNvGrpSpPr>
            <p:nvPr/>
          </p:nvGrpSpPr>
          <p:grpSpPr bwMode="auto">
            <a:xfrm>
              <a:off x="6434" y="10732"/>
              <a:ext cx="236" cy="690"/>
              <a:chOff x="9720" y="9000"/>
              <a:chExt cx="236" cy="690"/>
            </a:xfrm>
          </p:grpSpPr>
          <p:grpSp>
            <p:nvGrpSpPr>
              <p:cNvPr id="5370" name="Group 981"/>
              <p:cNvGrpSpPr>
                <a:grpSpLocks/>
              </p:cNvGrpSpPr>
              <p:nvPr/>
            </p:nvGrpSpPr>
            <p:grpSpPr bwMode="auto">
              <a:xfrm>
                <a:off x="9720" y="9157"/>
                <a:ext cx="236" cy="59"/>
                <a:chOff x="9962" y="9176"/>
                <a:chExt cx="236" cy="59"/>
              </a:xfrm>
            </p:grpSpPr>
            <p:sp>
              <p:nvSpPr>
                <p:cNvPr id="5387" name="Oval 982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8" name="Oval 983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9" name="Line 984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1" name="Group 985"/>
              <p:cNvGrpSpPr>
                <a:grpSpLocks/>
              </p:cNvGrpSpPr>
              <p:nvPr/>
            </p:nvGrpSpPr>
            <p:grpSpPr bwMode="auto">
              <a:xfrm>
                <a:off x="9720" y="9473"/>
                <a:ext cx="236" cy="59"/>
                <a:chOff x="9962" y="9176"/>
                <a:chExt cx="236" cy="59"/>
              </a:xfrm>
            </p:grpSpPr>
            <p:sp>
              <p:nvSpPr>
                <p:cNvPr id="5384" name="Oval 986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5" name="Oval 987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6" name="Line 988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2" name="Group 989"/>
              <p:cNvGrpSpPr>
                <a:grpSpLocks/>
              </p:cNvGrpSpPr>
              <p:nvPr/>
            </p:nvGrpSpPr>
            <p:grpSpPr bwMode="auto">
              <a:xfrm>
                <a:off x="9720" y="9000"/>
                <a:ext cx="236" cy="59"/>
                <a:chOff x="9962" y="9176"/>
                <a:chExt cx="236" cy="59"/>
              </a:xfrm>
            </p:grpSpPr>
            <p:sp>
              <p:nvSpPr>
                <p:cNvPr id="5381" name="Oval 990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2" name="Oval 991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3" name="Line 992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3" name="Group 993"/>
              <p:cNvGrpSpPr>
                <a:grpSpLocks/>
              </p:cNvGrpSpPr>
              <p:nvPr/>
            </p:nvGrpSpPr>
            <p:grpSpPr bwMode="auto">
              <a:xfrm>
                <a:off x="9720" y="9315"/>
                <a:ext cx="236" cy="59"/>
                <a:chOff x="9962" y="9176"/>
                <a:chExt cx="236" cy="59"/>
              </a:xfrm>
            </p:grpSpPr>
            <p:sp>
              <p:nvSpPr>
                <p:cNvPr id="5378" name="Oval 994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9" name="Oval 995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0" name="Line 996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4" name="Group 997"/>
              <p:cNvGrpSpPr>
                <a:grpSpLocks/>
              </p:cNvGrpSpPr>
              <p:nvPr/>
            </p:nvGrpSpPr>
            <p:grpSpPr bwMode="auto">
              <a:xfrm>
                <a:off x="9720" y="9631"/>
                <a:ext cx="236" cy="59"/>
                <a:chOff x="9962" y="9176"/>
                <a:chExt cx="236" cy="59"/>
              </a:xfrm>
            </p:grpSpPr>
            <p:sp>
              <p:nvSpPr>
                <p:cNvPr id="5375" name="Oval 998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6" name="Oval 999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7" name="Line 1000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86" name="Group 1001"/>
            <p:cNvGrpSpPr>
              <a:grpSpLocks/>
            </p:cNvGrpSpPr>
            <p:nvPr/>
          </p:nvGrpSpPr>
          <p:grpSpPr bwMode="auto">
            <a:xfrm>
              <a:off x="6242" y="10639"/>
              <a:ext cx="230" cy="72"/>
              <a:chOff x="9000" y="8820"/>
              <a:chExt cx="360" cy="180"/>
            </a:xfrm>
          </p:grpSpPr>
          <p:sp>
            <p:nvSpPr>
              <p:cNvPr id="5368" name="Arc 1002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9" name="Arc 1003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7" name="Group 1004"/>
            <p:cNvGrpSpPr>
              <a:grpSpLocks/>
            </p:cNvGrpSpPr>
            <p:nvPr/>
          </p:nvGrpSpPr>
          <p:grpSpPr bwMode="auto">
            <a:xfrm>
              <a:off x="6245" y="10798"/>
              <a:ext cx="230" cy="72"/>
              <a:chOff x="9000" y="8820"/>
              <a:chExt cx="360" cy="180"/>
            </a:xfrm>
          </p:grpSpPr>
          <p:sp>
            <p:nvSpPr>
              <p:cNvPr id="5366" name="Arc 1005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7" name="Arc 1006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8" name="Group 1007"/>
            <p:cNvGrpSpPr>
              <a:grpSpLocks/>
            </p:cNvGrpSpPr>
            <p:nvPr/>
          </p:nvGrpSpPr>
          <p:grpSpPr bwMode="auto">
            <a:xfrm>
              <a:off x="6245" y="10957"/>
              <a:ext cx="230" cy="72"/>
              <a:chOff x="9000" y="8820"/>
              <a:chExt cx="360" cy="180"/>
            </a:xfrm>
          </p:grpSpPr>
          <p:sp>
            <p:nvSpPr>
              <p:cNvPr id="5364" name="Arc 1008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5" name="Arc 1009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89" name="Group 1010"/>
            <p:cNvGrpSpPr>
              <a:grpSpLocks/>
            </p:cNvGrpSpPr>
            <p:nvPr/>
          </p:nvGrpSpPr>
          <p:grpSpPr bwMode="auto">
            <a:xfrm>
              <a:off x="6242" y="11116"/>
              <a:ext cx="230" cy="72"/>
              <a:chOff x="9000" y="8820"/>
              <a:chExt cx="360" cy="180"/>
            </a:xfrm>
          </p:grpSpPr>
          <p:sp>
            <p:nvSpPr>
              <p:cNvPr id="5362" name="Arc 1011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Arc 1012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0" name="Group 1013"/>
            <p:cNvGrpSpPr>
              <a:grpSpLocks/>
            </p:cNvGrpSpPr>
            <p:nvPr/>
          </p:nvGrpSpPr>
          <p:grpSpPr bwMode="auto">
            <a:xfrm>
              <a:off x="6248" y="11278"/>
              <a:ext cx="230" cy="72"/>
              <a:chOff x="9000" y="8820"/>
              <a:chExt cx="360" cy="180"/>
            </a:xfrm>
          </p:grpSpPr>
          <p:sp>
            <p:nvSpPr>
              <p:cNvPr id="5360" name="Arc 1014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" name="Arc 1015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1" name="Group 1016"/>
            <p:cNvGrpSpPr>
              <a:grpSpLocks/>
            </p:cNvGrpSpPr>
            <p:nvPr/>
          </p:nvGrpSpPr>
          <p:grpSpPr bwMode="auto">
            <a:xfrm>
              <a:off x="6968" y="10744"/>
              <a:ext cx="236" cy="690"/>
              <a:chOff x="9720" y="9000"/>
              <a:chExt cx="236" cy="690"/>
            </a:xfrm>
          </p:grpSpPr>
          <p:grpSp>
            <p:nvGrpSpPr>
              <p:cNvPr id="5340" name="Group 1017"/>
              <p:cNvGrpSpPr>
                <a:grpSpLocks/>
              </p:cNvGrpSpPr>
              <p:nvPr/>
            </p:nvGrpSpPr>
            <p:grpSpPr bwMode="auto">
              <a:xfrm>
                <a:off x="9720" y="9157"/>
                <a:ext cx="236" cy="59"/>
                <a:chOff x="9962" y="9176"/>
                <a:chExt cx="236" cy="59"/>
              </a:xfrm>
            </p:grpSpPr>
            <p:sp>
              <p:nvSpPr>
                <p:cNvPr id="5357" name="Oval 1018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8" name="Oval 1019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9" name="Line 1020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1" name="Group 1021"/>
              <p:cNvGrpSpPr>
                <a:grpSpLocks/>
              </p:cNvGrpSpPr>
              <p:nvPr/>
            </p:nvGrpSpPr>
            <p:grpSpPr bwMode="auto">
              <a:xfrm>
                <a:off x="9720" y="9473"/>
                <a:ext cx="236" cy="59"/>
                <a:chOff x="9962" y="9176"/>
                <a:chExt cx="236" cy="59"/>
              </a:xfrm>
            </p:grpSpPr>
            <p:sp>
              <p:nvSpPr>
                <p:cNvPr id="5354" name="Oval 1022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5" name="Oval 1023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6" name="Line 2048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2" name="Group 2049"/>
              <p:cNvGrpSpPr>
                <a:grpSpLocks/>
              </p:cNvGrpSpPr>
              <p:nvPr/>
            </p:nvGrpSpPr>
            <p:grpSpPr bwMode="auto">
              <a:xfrm>
                <a:off x="9720" y="9000"/>
                <a:ext cx="236" cy="59"/>
                <a:chOff x="9962" y="9176"/>
                <a:chExt cx="236" cy="59"/>
              </a:xfrm>
            </p:grpSpPr>
            <p:sp>
              <p:nvSpPr>
                <p:cNvPr id="5351" name="Oval 2050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2" name="Oval 2051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3" name="Line 2052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3" name="Group 2053"/>
              <p:cNvGrpSpPr>
                <a:grpSpLocks/>
              </p:cNvGrpSpPr>
              <p:nvPr/>
            </p:nvGrpSpPr>
            <p:grpSpPr bwMode="auto">
              <a:xfrm>
                <a:off x="9720" y="9315"/>
                <a:ext cx="236" cy="59"/>
                <a:chOff x="9962" y="9176"/>
                <a:chExt cx="236" cy="59"/>
              </a:xfrm>
            </p:grpSpPr>
            <p:sp>
              <p:nvSpPr>
                <p:cNvPr id="5348" name="Oval 2054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9" name="Oval 2055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0" name="Line 2056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44" name="Group 2057"/>
              <p:cNvGrpSpPr>
                <a:grpSpLocks/>
              </p:cNvGrpSpPr>
              <p:nvPr/>
            </p:nvGrpSpPr>
            <p:grpSpPr bwMode="auto">
              <a:xfrm>
                <a:off x="9720" y="9631"/>
                <a:ext cx="236" cy="59"/>
                <a:chOff x="9962" y="9176"/>
                <a:chExt cx="236" cy="59"/>
              </a:xfrm>
            </p:grpSpPr>
            <p:sp>
              <p:nvSpPr>
                <p:cNvPr id="5345" name="Oval 2058"/>
                <p:cNvSpPr>
                  <a:spLocks noChangeArrowheads="1"/>
                </p:cNvSpPr>
                <p:nvPr/>
              </p:nvSpPr>
              <p:spPr bwMode="auto">
                <a:xfrm>
                  <a:off x="9962" y="9176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6" name="Oval 2059"/>
                <p:cNvSpPr>
                  <a:spLocks noChangeArrowheads="1"/>
                </p:cNvSpPr>
                <p:nvPr/>
              </p:nvSpPr>
              <p:spPr bwMode="auto">
                <a:xfrm>
                  <a:off x="10140" y="9177"/>
                  <a:ext cx="58" cy="58"/>
                </a:xfrm>
                <a:prstGeom prst="ellipse">
                  <a:avLst/>
                </a:prstGeom>
                <a:solidFill>
                  <a:srgbClr val="800080"/>
                </a:solidFill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7" name="Line 2060"/>
                <p:cNvSpPr>
                  <a:spLocks noChangeShapeType="1"/>
                </p:cNvSpPr>
                <p:nvPr/>
              </p:nvSpPr>
              <p:spPr bwMode="auto">
                <a:xfrm>
                  <a:off x="9996" y="9207"/>
                  <a:ext cx="180" cy="0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92" name="Group 2061"/>
            <p:cNvGrpSpPr>
              <a:grpSpLocks/>
            </p:cNvGrpSpPr>
            <p:nvPr/>
          </p:nvGrpSpPr>
          <p:grpSpPr bwMode="auto">
            <a:xfrm>
              <a:off x="7346" y="10746"/>
              <a:ext cx="58" cy="688"/>
              <a:chOff x="10158" y="9002"/>
              <a:chExt cx="58" cy="688"/>
            </a:xfrm>
          </p:grpSpPr>
          <p:sp>
            <p:nvSpPr>
              <p:cNvPr id="5335" name="Oval 2062"/>
              <p:cNvSpPr>
                <a:spLocks noChangeArrowheads="1"/>
              </p:cNvSpPr>
              <p:nvPr/>
            </p:nvSpPr>
            <p:spPr bwMode="auto">
              <a:xfrm>
                <a:off x="10158" y="900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Oval 2063"/>
              <p:cNvSpPr>
                <a:spLocks noChangeArrowheads="1"/>
              </p:cNvSpPr>
              <p:nvPr/>
            </p:nvSpPr>
            <p:spPr bwMode="auto">
              <a:xfrm>
                <a:off x="10158" y="9317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Oval 2064"/>
              <p:cNvSpPr>
                <a:spLocks noChangeArrowheads="1"/>
              </p:cNvSpPr>
              <p:nvPr/>
            </p:nvSpPr>
            <p:spPr bwMode="auto">
              <a:xfrm>
                <a:off x="10158" y="947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Oval 2065"/>
              <p:cNvSpPr>
                <a:spLocks noChangeArrowheads="1"/>
              </p:cNvSpPr>
              <p:nvPr/>
            </p:nvSpPr>
            <p:spPr bwMode="auto">
              <a:xfrm>
                <a:off x="10158" y="9159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Oval 2066"/>
              <p:cNvSpPr>
                <a:spLocks noChangeArrowheads="1"/>
              </p:cNvSpPr>
              <p:nvPr/>
            </p:nvSpPr>
            <p:spPr bwMode="auto">
              <a:xfrm>
                <a:off x="10158" y="963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3" name="Group 2067"/>
            <p:cNvGrpSpPr>
              <a:grpSpLocks/>
            </p:cNvGrpSpPr>
            <p:nvPr/>
          </p:nvGrpSpPr>
          <p:grpSpPr bwMode="auto">
            <a:xfrm>
              <a:off x="7160" y="10660"/>
              <a:ext cx="230" cy="72"/>
              <a:chOff x="9000" y="8820"/>
              <a:chExt cx="360" cy="180"/>
            </a:xfrm>
          </p:grpSpPr>
          <p:sp>
            <p:nvSpPr>
              <p:cNvPr id="5333" name="Arc 2068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" name="Arc 2069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4" name="Group 2070"/>
            <p:cNvGrpSpPr>
              <a:grpSpLocks/>
            </p:cNvGrpSpPr>
            <p:nvPr/>
          </p:nvGrpSpPr>
          <p:grpSpPr bwMode="auto">
            <a:xfrm>
              <a:off x="7154" y="10819"/>
              <a:ext cx="230" cy="72"/>
              <a:chOff x="9000" y="8820"/>
              <a:chExt cx="360" cy="180"/>
            </a:xfrm>
          </p:grpSpPr>
          <p:sp>
            <p:nvSpPr>
              <p:cNvPr id="5331" name="Arc 2071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" name="Arc 2072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5" name="Group 2073"/>
            <p:cNvGrpSpPr>
              <a:grpSpLocks/>
            </p:cNvGrpSpPr>
            <p:nvPr/>
          </p:nvGrpSpPr>
          <p:grpSpPr bwMode="auto">
            <a:xfrm>
              <a:off x="7157" y="11134"/>
              <a:ext cx="230" cy="72"/>
              <a:chOff x="9000" y="8820"/>
              <a:chExt cx="360" cy="180"/>
            </a:xfrm>
          </p:grpSpPr>
          <p:sp>
            <p:nvSpPr>
              <p:cNvPr id="5329" name="Arc 2074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" name="Arc 2075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96" name="Group 2076"/>
            <p:cNvGrpSpPr>
              <a:grpSpLocks/>
            </p:cNvGrpSpPr>
            <p:nvPr/>
          </p:nvGrpSpPr>
          <p:grpSpPr bwMode="auto">
            <a:xfrm>
              <a:off x="7157" y="11287"/>
              <a:ext cx="230" cy="72"/>
              <a:chOff x="9000" y="8820"/>
              <a:chExt cx="360" cy="180"/>
            </a:xfrm>
          </p:grpSpPr>
          <p:sp>
            <p:nvSpPr>
              <p:cNvPr id="5327" name="Arc 2077"/>
              <p:cNvSpPr>
                <a:spLocks/>
              </p:cNvSpPr>
              <p:nvPr/>
            </p:nvSpPr>
            <p:spPr bwMode="auto">
              <a:xfrm>
                <a:off x="918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" name="Arc 2078"/>
              <p:cNvSpPr>
                <a:spLocks/>
              </p:cNvSpPr>
              <p:nvPr/>
            </p:nvSpPr>
            <p:spPr bwMode="auto">
              <a:xfrm flipH="1">
                <a:off x="9000" y="8820"/>
                <a:ext cx="180" cy="1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97" name="Rectangle 2079"/>
            <p:cNvSpPr>
              <a:spLocks noChangeArrowheads="1"/>
            </p:cNvSpPr>
            <p:nvPr/>
          </p:nvSpPr>
          <p:spPr bwMode="auto">
            <a:xfrm>
              <a:off x="6242" y="11464"/>
              <a:ext cx="1152" cy="7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Rectangle 2080"/>
            <p:cNvSpPr>
              <a:spLocks noChangeArrowheads="1"/>
            </p:cNvSpPr>
            <p:nvPr/>
          </p:nvSpPr>
          <p:spPr bwMode="auto">
            <a:xfrm>
              <a:off x="6368" y="10132"/>
              <a:ext cx="72" cy="432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Rectangle 2081"/>
            <p:cNvSpPr>
              <a:spLocks noChangeArrowheads="1"/>
            </p:cNvSpPr>
            <p:nvPr/>
          </p:nvSpPr>
          <p:spPr bwMode="auto">
            <a:xfrm>
              <a:off x="7196" y="10132"/>
              <a:ext cx="72" cy="432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Arc 2082"/>
            <p:cNvSpPr>
              <a:spLocks/>
            </p:cNvSpPr>
            <p:nvPr/>
          </p:nvSpPr>
          <p:spPr bwMode="auto">
            <a:xfrm rot="5400000" flipH="1" flipV="1">
              <a:off x="6535" y="10121"/>
              <a:ext cx="101" cy="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Arc 2083"/>
            <p:cNvSpPr>
              <a:spLocks/>
            </p:cNvSpPr>
            <p:nvPr/>
          </p:nvSpPr>
          <p:spPr bwMode="auto">
            <a:xfrm>
              <a:off x="6639" y="10120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Arc 2084"/>
            <p:cNvSpPr>
              <a:spLocks/>
            </p:cNvSpPr>
            <p:nvPr/>
          </p:nvSpPr>
          <p:spPr bwMode="auto">
            <a:xfrm rot="5400000" flipH="1" flipV="1">
              <a:off x="6892" y="10128"/>
              <a:ext cx="101" cy="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Arc 2085"/>
            <p:cNvSpPr>
              <a:spLocks/>
            </p:cNvSpPr>
            <p:nvPr/>
          </p:nvSpPr>
          <p:spPr bwMode="auto">
            <a:xfrm>
              <a:off x="6996" y="10127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Line 2086"/>
            <p:cNvSpPr>
              <a:spLocks noChangeShapeType="1"/>
            </p:cNvSpPr>
            <p:nvPr/>
          </p:nvSpPr>
          <p:spPr bwMode="auto">
            <a:xfrm>
              <a:off x="6743" y="10225"/>
              <a:ext cx="14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Line 2087"/>
            <p:cNvSpPr>
              <a:spLocks noChangeShapeType="1"/>
            </p:cNvSpPr>
            <p:nvPr/>
          </p:nvSpPr>
          <p:spPr bwMode="auto">
            <a:xfrm>
              <a:off x="7097" y="10228"/>
              <a:ext cx="14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Line 2088"/>
            <p:cNvSpPr>
              <a:spLocks noChangeShapeType="1"/>
            </p:cNvSpPr>
            <p:nvPr/>
          </p:nvSpPr>
          <p:spPr bwMode="auto">
            <a:xfrm>
              <a:off x="6389" y="10222"/>
              <a:ext cx="144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Line 2089"/>
            <p:cNvSpPr>
              <a:spLocks noChangeShapeType="1"/>
            </p:cNvSpPr>
            <p:nvPr/>
          </p:nvSpPr>
          <p:spPr bwMode="auto">
            <a:xfrm flipV="1">
              <a:off x="6818" y="9720"/>
              <a:ext cx="0" cy="178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Line 2090"/>
            <p:cNvSpPr>
              <a:spLocks noChangeShapeType="1"/>
            </p:cNvSpPr>
            <p:nvPr/>
          </p:nvSpPr>
          <p:spPr bwMode="auto">
            <a:xfrm flipV="1">
              <a:off x="6638" y="9531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Oval 2091"/>
            <p:cNvSpPr>
              <a:spLocks noChangeArrowheads="1"/>
            </p:cNvSpPr>
            <p:nvPr/>
          </p:nvSpPr>
          <p:spPr bwMode="auto">
            <a:xfrm>
              <a:off x="6608" y="10201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Oval 2092"/>
            <p:cNvSpPr>
              <a:spLocks noChangeArrowheads="1"/>
            </p:cNvSpPr>
            <p:nvPr/>
          </p:nvSpPr>
          <p:spPr bwMode="auto">
            <a:xfrm>
              <a:off x="6608" y="10497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Line 2093"/>
            <p:cNvSpPr>
              <a:spLocks noChangeShapeType="1"/>
            </p:cNvSpPr>
            <p:nvPr/>
          </p:nvSpPr>
          <p:spPr bwMode="auto">
            <a:xfrm flipV="1">
              <a:off x="6998" y="9900"/>
              <a:ext cx="0" cy="307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" name="Oval 2094"/>
            <p:cNvSpPr>
              <a:spLocks noChangeArrowheads="1"/>
            </p:cNvSpPr>
            <p:nvPr/>
          </p:nvSpPr>
          <p:spPr bwMode="auto">
            <a:xfrm>
              <a:off x="6965" y="10204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Oval 2095"/>
            <p:cNvSpPr>
              <a:spLocks noChangeArrowheads="1"/>
            </p:cNvSpPr>
            <p:nvPr/>
          </p:nvSpPr>
          <p:spPr bwMode="auto">
            <a:xfrm>
              <a:off x="6970" y="10506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Arc 2096"/>
            <p:cNvSpPr>
              <a:spLocks/>
            </p:cNvSpPr>
            <p:nvPr/>
          </p:nvSpPr>
          <p:spPr bwMode="auto">
            <a:xfrm rot="-5400000">
              <a:off x="6479" y="10271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" name="Arc 2097"/>
            <p:cNvSpPr>
              <a:spLocks/>
            </p:cNvSpPr>
            <p:nvPr/>
          </p:nvSpPr>
          <p:spPr bwMode="auto">
            <a:xfrm rot="16200000" flipH="1">
              <a:off x="6479" y="10415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Arc 2098"/>
            <p:cNvSpPr>
              <a:spLocks/>
            </p:cNvSpPr>
            <p:nvPr/>
          </p:nvSpPr>
          <p:spPr bwMode="auto">
            <a:xfrm rot="5400000" flipH="1">
              <a:off x="7006" y="10266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Arc 2099"/>
            <p:cNvSpPr>
              <a:spLocks/>
            </p:cNvSpPr>
            <p:nvPr/>
          </p:nvSpPr>
          <p:spPr bwMode="auto">
            <a:xfrm rot="5400000">
              <a:off x="7006" y="10410"/>
              <a:ext cx="14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Line 2100"/>
            <p:cNvSpPr>
              <a:spLocks noChangeShapeType="1"/>
            </p:cNvSpPr>
            <p:nvPr/>
          </p:nvSpPr>
          <p:spPr bwMode="auto">
            <a:xfrm flipV="1">
              <a:off x="6638" y="10534"/>
              <a:ext cx="0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" name="Oval 2101"/>
            <p:cNvSpPr>
              <a:spLocks noChangeArrowheads="1"/>
            </p:cNvSpPr>
            <p:nvPr/>
          </p:nvSpPr>
          <p:spPr bwMode="auto">
            <a:xfrm>
              <a:off x="6233" y="10734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" name="Oval 2102"/>
            <p:cNvSpPr>
              <a:spLocks noChangeArrowheads="1"/>
            </p:cNvSpPr>
            <p:nvPr/>
          </p:nvSpPr>
          <p:spPr bwMode="auto">
            <a:xfrm>
              <a:off x="6233" y="11049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Oval 2103"/>
            <p:cNvSpPr>
              <a:spLocks noChangeArrowheads="1"/>
            </p:cNvSpPr>
            <p:nvPr/>
          </p:nvSpPr>
          <p:spPr bwMode="auto">
            <a:xfrm>
              <a:off x="6233" y="11206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Oval 2104"/>
            <p:cNvSpPr>
              <a:spLocks noChangeArrowheads="1"/>
            </p:cNvSpPr>
            <p:nvPr/>
          </p:nvSpPr>
          <p:spPr bwMode="auto">
            <a:xfrm>
              <a:off x="6233" y="10891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Oval 2105"/>
            <p:cNvSpPr>
              <a:spLocks noChangeArrowheads="1"/>
            </p:cNvSpPr>
            <p:nvPr/>
          </p:nvSpPr>
          <p:spPr bwMode="auto">
            <a:xfrm>
              <a:off x="6233" y="11364"/>
              <a:ext cx="58" cy="5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Line 2106"/>
            <p:cNvSpPr>
              <a:spLocks noChangeShapeType="1"/>
            </p:cNvSpPr>
            <p:nvPr/>
          </p:nvSpPr>
          <p:spPr bwMode="auto">
            <a:xfrm flipV="1">
              <a:off x="6998" y="10534"/>
              <a:ext cx="0" cy="86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Arc 2107"/>
            <p:cNvSpPr>
              <a:spLocks/>
            </p:cNvSpPr>
            <p:nvPr/>
          </p:nvSpPr>
          <p:spPr bwMode="auto">
            <a:xfrm>
              <a:off x="7272" y="10972"/>
              <a:ext cx="115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Arc 2108"/>
            <p:cNvSpPr>
              <a:spLocks/>
            </p:cNvSpPr>
            <p:nvPr/>
          </p:nvSpPr>
          <p:spPr bwMode="auto">
            <a:xfrm flipH="1">
              <a:off x="7157" y="10972"/>
              <a:ext cx="115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" name="Group 2109"/>
          <p:cNvGrpSpPr>
            <a:grpSpLocks/>
          </p:cNvGrpSpPr>
          <p:nvPr/>
        </p:nvGrpSpPr>
        <p:grpSpPr bwMode="auto">
          <a:xfrm>
            <a:off x="2713038" y="4359275"/>
            <a:ext cx="1033462" cy="733425"/>
            <a:chOff x="4444" y="11077"/>
            <a:chExt cx="1243" cy="867"/>
          </a:xfrm>
        </p:grpSpPr>
        <p:grpSp>
          <p:nvGrpSpPr>
            <p:cNvPr id="5239" name="Group 2110"/>
            <p:cNvGrpSpPr>
              <a:grpSpLocks/>
            </p:cNvGrpSpPr>
            <p:nvPr/>
          </p:nvGrpSpPr>
          <p:grpSpPr bwMode="auto">
            <a:xfrm>
              <a:off x="4444" y="11077"/>
              <a:ext cx="1243" cy="867"/>
              <a:chOff x="4444" y="11077"/>
              <a:chExt cx="1243" cy="867"/>
            </a:xfrm>
          </p:grpSpPr>
          <p:grpSp>
            <p:nvGrpSpPr>
              <p:cNvPr id="5241" name="Group 2111"/>
              <p:cNvGrpSpPr>
                <a:grpSpLocks/>
              </p:cNvGrpSpPr>
              <p:nvPr/>
            </p:nvGrpSpPr>
            <p:grpSpPr bwMode="auto">
              <a:xfrm>
                <a:off x="4526" y="11077"/>
                <a:ext cx="1080" cy="867"/>
                <a:chOff x="8280" y="8601"/>
                <a:chExt cx="1080" cy="867"/>
              </a:xfrm>
            </p:grpSpPr>
            <p:sp>
              <p:nvSpPr>
                <p:cNvPr id="5280" name="Rectangle 2112"/>
                <p:cNvSpPr>
                  <a:spLocks noChangeArrowheads="1"/>
                </p:cNvSpPr>
                <p:nvPr/>
              </p:nvSpPr>
              <p:spPr bwMode="auto">
                <a:xfrm>
                  <a:off x="8280" y="8748"/>
                  <a:ext cx="1080" cy="72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1" name="Rectangle 2113"/>
                <p:cNvSpPr>
                  <a:spLocks noChangeArrowheads="1"/>
                </p:cNvSpPr>
                <p:nvPr/>
              </p:nvSpPr>
              <p:spPr bwMode="auto">
                <a:xfrm>
                  <a:off x="8313" y="8601"/>
                  <a:ext cx="1008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2" name="AutoShape 2114"/>
                <p:cNvSpPr>
                  <a:spLocks noChangeArrowheads="1"/>
                </p:cNvSpPr>
                <p:nvPr/>
              </p:nvSpPr>
              <p:spPr bwMode="auto">
                <a:xfrm>
                  <a:off x="8460" y="8847"/>
                  <a:ext cx="720" cy="5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3" name="Text Box 2115"/>
                <p:cNvSpPr txBox="1">
                  <a:spLocks noChangeArrowheads="1"/>
                </p:cNvSpPr>
                <p:nvPr/>
              </p:nvSpPr>
              <p:spPr bwMode="auto">
                <a:xfrm>
                  <a:off x="8343" y="8808"/>
                  <a:ext cx="90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900" b="1">
                      <a:latin typeface="Comic Sans MS" pitchFamily="66" charset="0"/>
                    </a:rPr>
                    <a:t>Sunny</a:t>
                  </a:r>
                </a:p>
                <a:p>
                  <a:pPr eaLnBrk="0" hangingPunct="0"/>
                  <a:r>
                    <a:rPr lang="en-US" sz="900" b="1">
                      <a:latin typeface="Comic Sans MS" pitchFamily="66" charset="0"/>
                    </a:rPr>
                    <a:t>   Boy</a:t>
                  </a:r>
                </a:p>
              </p:txBody>
            </p:sp>
          </p:grpSp>
          <p:grpSp>
            <p:nvGrpSpPr>
              <p:cNvPr id="5242" name="Group 2116"/>
              <p:cNvGrpSpPr>
                <a:grpSpLocks/>
              </p:cNvGrpSpPr>
              <p:nvPr/>
            </p:nvGrpSpPr>
            <p:grpSpPr bwMode="auto">
              <a:xfrm>
                <a:off x="4444" y="11371"/>
                <a:ext cx="144" cy="452"/>
                <a:chOff x="4448" y="11371"/>
                <a:chExt cx="144" cy="452"/>
              </a:xfrm>
            </p:grpSpPr>
            <p:sp>
              <p:nvSpPr>
                <p:cNvPr id="5273" name="Oval 2117"/>
                <p:cNvSpPr>
                  <a:spLocks noChangeArrowheads="1"/>
                </p:cNvSpPr>
                <p:nvPr/>
              </p:nvSpPr>
              <p:spPr bwMode="auto">
                <a:xfrm>
                  <a:off x="4448" y="11371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4" name="Oval 2118"/>
                <p:cNvSpPr>
                  <a:spLocks noChangeArrowheads="1"/>
                </p:cNvSpPr>
                <p:nvPr/>
              </p:nvSpPr>
              <p:spPr bwMode="auto">
                <a:xfrm>
                  <a:off x="4448" y="11551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5" name="Oval 2119"/>
                <p:cNvSpPr>
                  <a:spLocks noChangeArrowheads="1"/>
                </p:cNvSpPr>
                <p:nvPr/>
              </p:nvSpPr>
              <p:spPr bwMode="auto">
                <a:xfrm>
                  <a:off x="4479" y="11751"/>
                  <a:ext cx="72" cy="72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6" name="Line 2120"/>
                <p:cNvSpPr>
                  <a:spLocks noChangeShapeType="1"/>
                </p:cNvSpPr>
                <p:nvPr/>
              </p:nvSpPr>
              <p:spPr bwMode="auto">
                <a:xfrm>
                  <a:off x="4484" y="11626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77" name="Group 2121"/>
                <p:cNvGrpSpPr>
                  <a:grpSpLocks/>
                </p:cNvGrpSpPr>
                <p:nvPr/>
              </p:nvGrpSpPr>
              <p:grpSpPr bwMode="auto">
                <a:xfrm>
                  <a:off x="4484" y="11410"/>
                  <a:ext cx="72" cy="72"/>
                  <a:chOff x="7560" y="9144"/>
                  <a:chExt cx="72" cy="72"/>
                </a:xfrm>
              </p:grpSpPr>
              <p:sp>
                <p:nvSpPr>
                  <p:cNvPr id="5278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7560" y="918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9" name="Line 212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7560" y="918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43" name="Group 2124"/>
              <p:cNvGrpSpPr>
                <a:grpSpLocks/>
              </p:cNvGrpSpPr>
              <p:nvPr/>
            </p:nvGrpSpPr>
            <p:grpSpPr bwMode="auto">
              <a:xfrm>
                <a:off x="5543" y="11320"/>
                <a:ext cx="144" cy="519"/>
                <a:chOff x="9297" y="8844"/>
                <a:chExt cx="144" cy="519"/>
              </a:xfrm>
            </p:grpSpPr>
            <p:grpSp>
              <p:nvGrpSpPr>
                <p:cNvPr id="5254" name="Group 2125"/>
                <p:cNvGrpSpPr>
                  <a:grpSpLocks/>
                </p:cNvGrpSpPr>
                <p:nvPr/>
              </p:nvGrpSpPr>
              <p:grpSpPr bwMode="auto">
                <a:xfrm>
                  <a:off x="9297" y="8844"/>
                  <a:ext cx="144" cy="519"/>
                  <a:chOff x="9297" y="8016"/>
                  <a:chExt cx="144" cy="519"/>
                </a:xfrm>
              </p:grpSpPr>
              <p:sp>
                <p:nvSpPr>
                  <p:cNvPr id="5270" name="Oval 2126"/>
                  <p:cNvSpPr>
                    <a:spLocks noChangeArrowheads="1"/>
                  </p:cNvSpPr>
                  <p:nvPr/>
                </p:nvSpPr>
                <p:spPr bwMode="auto">
                  <a:xfrm>
                    <a:off x="9297" y="8016"/>
                    <a:ext cx="144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1" name="Oval 2127"/>
                  <p:cNvSpPr>
                    <a:spLocks noChangeArrowheads="1"/>
                  </p:cNvSpPr>
                  <p:nvPr/>
                </p:nvSpPr>
                <p:spPr bwMode="auto">
                  <a:xfrm>
                    <a:off x="9297" y="8203"/>
                    <a:ext cx="144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72" name="Oval 2128"/>
                  <p:cNvSpPr>
                    <a:spLocks noChangeArrowheads="1"/>
                  </p:cNvSpPr>
                  <p:nvPr/>
                </p:nvSpPr>
                <p:spPr bwMode="auto">
                  <a:xfrm>
                    <a:off x="9297" y="8391"/>
                    <a:ext cx="144" cy="14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5" name="Group 2129"/>
                <p:cNvGrpSpPr>
                  <a:grpSpLocks/>
                </p:cNvGrpSpPr>
                <p:nvPr/>
              </p:nvGrpSpPr>
              <p:grpSpPr bwMode="auto">
                <a:xfrm>
                  <a:off x="9342" y="8880"/>
                  <a:ext cx="58" cy="72"/>
                  <a:chOff x="9681" y="8964"/>
                  <a:chExt cx="58" cy="72"/>
                </a:xfrm>
              </p:grpSpPr>
              <p:sp>
                <p:nvSpPr>
                  <p:cNvPr id="5267" name="Line 2130"/>
                  <p:cNvSpPr>
                    <a:spLocks noChangeShapeType="1"/>
                  </p:cNvSpPr>
                  <p:nvPr/>
                </p:nvSpPr>
                <p:spPr bwMode="auto">
                  <a:xfrm>
                    <a:off x="9681" y="9000"/>
                    <a:ext cx="5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8" name="Line 213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699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9" name="Line 21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9648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6" name="Group 2133"/>
                <p:cNvGrpSpPr>
                  <a:grpSpLocks/>
                </p:cNvGrpSpPr>
                <p:nvPr/>
              </p:nvGrpSpPr>
              <p:grpSpPr bwMode="auto">
                <a:xfrm>
                  <a:off x="9342" y="9066"/>
                  <a:ext cx="58" cy="72"/>
                  <a:chOff x="9681" y="8964"/>
                  <a:chExt cx="58" cy="72"/>
                </a:xfrm>
              </p:grpSpPr>
              <p:sp>
                <p:nvSpPr>
                  <p:cNvPr id="5264" name="Line 2134"/>
                  <p:cNvSpPr>
                    <a:spLocks noChangeShapeType="1"/>
                  </p:cNvSpPr>
                  <p:nvPr/>
                </p:nvSpPr>
                <p:spPr bwMode="auto">
                  <a:xfrm>
                    <a:off x="9681" y="9000"/>
                    <a:ext cx="5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5" name="Line 213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9699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6" name="Line 21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9648" y="9000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57" name="Group 2137"/>
                <p:cNvGrpSpPr>
                  <a:grpSpLocks/>
                </p:cNvGrpSpPr>
                <p:nvPr/>
              </p:nvGrpSpPr>
              <p:grpSpPr bwMode="auto">
                <a:xfrm>
                  <a:off x="9333" y="9239"/>
                  <a:ext cx="72" cy="101"/>
                  <a:chOff x="9720" y="9144"/>
                  <a:chExt cx="324" cy="435"/>
                </a:xfrm>
              </p:grpSpPr>
              <p:sp>
                <p:nvSpPr>
                  <p:cNvPr id="5258" name="Arc 2138"/>
                  <p:cNvSpPr>
                    <a:spLocks/>
                  </p:cNvSpPr>
                  <p:nvPr/>
                </p:nvSpPr>
                <p:spPr bwMode="auto">
                  <a:xfrm rot="13880412" flipV="1">
                    <a:off x="9825" y="9144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9" name="Arc 213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9720" y="9180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0" name="Arc 2140"/>
                  <p:cNvSpPr>
                    <a:spLocks/>
                  </p:cNvSpPr>
                  <p:nvPr/>
                </p:nvSpPr>
                <p:spPr bwMode="auto">
                  <a:xfrm rot="16200000" flipH="1">
                    <a:off x="9720" y="9360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1" name="Arc 2141"/>
                  <p:cNvSpPr>
                    <a:spLocks/>
                  </p:cNvSpPr>
                  <p:nvPr/>
                </p:nvSpPr>
                <p:spPr bwMode="auto">
                  <a:xfrm rot="7719588">
                    <a:off x="9828" y="9399"/>
                    <a:ext cx="180" cy="1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2" name="Line 2142"/>
                  <p:cNvSpPr>
                    <a:spLocks noChangeShapeType="1"/>
                  </p:cNvSpPr>
                  <p:nvPr/>
                </p:nvSpPr>
                <p:spPr bwMode="auto">
                  <a:xfrm>
                    <a:off x="9897" y="937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63" name="Line 2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0001" y="9427"/>
                    <a:ext cx="8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44" name="Group 2144"/>
              <p:cNvGrpSpPr>
                <a:grpSpLocks/>
              </p:cNvGrpSpPr>
              <p:nvPr/>
            </p:nvGrpSpPr>
            <p:grpSpPr bwMode="auto">
              <a:xfrm>
                <a:off x="5248" y="11584"/>
                <a:ext cx="88" cy="184"/>
                <a:chOff x="9002" y="8238"/>
                <a:chExt cx="88" cy="184"/>
              </a:xfrm>
            </p:grpSpPr>
            <p:grpSp>
              <p:nvGrpSpPr>
                <p:cNvPr id="5245" name="Group 2145"/>
                <p:cNvGrpSpPr>
                  <a:grpSpLocks/>
                </p:cNvGrpSpPr>
                <p:nvPr/>
              </p:nvGrpSpPr>
              <p:grpSpPr bwMode="auto">
                <a:xfrm>
                  <a:off x="9002" y="8238"/>
                  <a:ext cx="88" cy="43"/>
                  <a:chOff x="7875" y="8280"/>
                  <a:chExt cx="88" cy="43"/>
                </a:xfrm>
              </p:grpSpPr>
              <p:sp>
                <p:nvSpPr>
                  <p:cNvPr id="5252" name="Oval 214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828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3" name="Line 2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75" y="8304"/>
                    <a:ext cx="4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6" name="Group 2148"/>
                <p:cNvGrpSpPr>
                  <a:grpSpLocks/>
                </p:cNvGrpSpPr>
                <p:nvPr/>
              </p:nvGrpSpPr>
              <p:grpSpPr bwMode="auto">
                <a:xfrm>
                  <a:off x="9002" y="8308"/>
                  <a:ext cx="88" cy="43"/>
                  <a:chOff x="7875" y="8280"/>
                  <a:chExt cx="88" cy="43"/>
                </a:xfrm>
              </p:grpSpPr>
              <p:sp>
                <p:nvSpPr>
                  <p:cNvPr id="5250" name="Oval 2149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828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1" name="Line 2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75" y="8304"/>
                    <a:ext cx="4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7" name="Group 2151"/>
                <p:cNvGrpSpPr>
                  <a:grpSpLocks/>
                </p:cNvGrpSpPr>
                <p:nvPr/>
              </p:nvGrpSpPr>
              <p:grpSpPr bwMode="auto">
                <a:xfrm>
                  <a:off x="9002" y="8379"/>
                  <a:ext cx="88" cy="43"/>
                  <a:chOff x="7875" y="8280"/>
                  <a:chExt cx="88" cy="43"/>
                </a:xfrm>
              </p:grpSpPr>
              <p:sp>
                <p:nvSpPr>
                  <p:cNvPr id="5248" name="Oval 2152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828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49" name="Line 2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75" y="8304"/>
                    <a:ext cx="4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240" name="Text Box 2154"/>
            <p:cNvSpPr txBox="1">
              <a:spLocks noChangeArrowheads="1"/>
            </p:cNvSpPr>
            <p:nvPr/>
          </p:nvSpPr>
          <p:spPr bwMode="auto">
            <a:xfrm>
              <a:off x="4834" y="11646"/>
              <a:ext cx="374" cy="173"/>
            </a:xfrm>
            <a:prstGeom prst="rect">
              <a:avLst/>
            </a:prstGeom>
            <a:solidFill>
              <a:srgbClr val="00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900">
                  <a:latin typeface="Century" pitchFamily="18" charset="0"/>
                </a:rPr>
                <a:t>  325</a:t>
              </a:r>
            </a:p>
          </p:txBody>
        </p:sp>
      </p:grpSp>
      <p:grpSp>
        <p:nvGrpSpPr>
          <p:cNvPr id="4103" name="Group 2155"/>
          <p:cNvGrpSpPr>
            <a:grpSpLocks/>
          </p:cNvGrpSpPr>
          <p:nvPr/>
        </p:nvGrpSpPr>
        <p:grpSpPr bwMode="auto">
          <a:xfrm>
            <a:off x="419100" y="407988"/>
            <a:ext cx="5446713" cy="1328737"/>
            <a:chOff x="240" y="240"/>
            <a:chExt cx="3119" cy="738"/>
          </a:xfrm>
        </p:grpSpPr>
        <p:grpSp>
          <p:nvGrpSpPr>
            <p:cNvPr id="4837" name="Group 2156"/>
            <p:cNvGrpSpPr>
              <a:grpSpLocks/>
            </p:cNvGrpSpPr>
            <p:nvPr/>
          </p:nvGrpSpPr>
          <p:grpSpPr bwMode="auto">
            <a:xfrm>
              <a:off x="240" y="240"/>
              <a:ext cx="479" cy="738"/>
              <a:chOff x="1080" y="7380"/>
              <a:chExt cx="1008" cy="1569"/>
            </a:xfrm>
          </p:grpSpPr>
          <p:sp>
            <p:nvSpPr>
              <p:cNvPr id="5173" name="Rectangle 2157"/>
              <p:cNvSpPr>
                <a:spLocks noChangeArrowheads="1"/>
              </p:cNvSpPr>
              <p:nvPr/>
            </p:nvSpPr>
            <p:spPr bwMode="auto">
              <a:xfrm>
                <a:off x="10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74" name="Group 2158"/>
              <p:cNvGrpSpPr>
                <a:grpSpLocks/>
              </p:cNvGrpSpPr>
              <p:nvPr/>
            </p:nvGrpSpPr>
            <p:grpSpPr bwMode="auto">
              <a:xfrm>
                <a:off x="1117" y="7425"/>
                <a:ext cx="934" cy="1407"/>
                <a:chOff x="1657" y="7965"/>
                <a:chExt cx="934" cy="1407"/>
              </a:xfrm>
            </p:grpSpPr>
            <p:grpSp>
              <p:nvGrpSpPr>
                <p:cNvPr id="5191" name="Group 2159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234" name="AutoShape 21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5" name="AutoShape 216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6" name="AutoShape 216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7" name="AutoShape 216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" name="AutoShape 216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2" name="Group 2165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229" name="AutoShape 216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0" name="AutoShape 216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1" name="AutoShape 216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2" name="AutoShape 216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3" name="AutoShape 217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3" name="Group 2171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224" name="AutoShape 217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5" name="AutoShape 217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6" name="AutoShape 217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7" name="AutoShape 217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8" name="AutoShape 217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4" name="Group 2177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219" name="AutoShape 217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0" name="AutoShape 217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1" name="AutoShape 218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2" name="AutoShape 218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23" name="AutoShape 218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5" name="Group 2183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214" name="AutoShape 218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5" name="AutoShape 218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6" name="AutoShape 218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7" name="AutoShape 218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8" name="AutoShape 218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6" name="Group 2189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209" name="AutoShape 219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0" name="AutoShape 219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1" name="AutoShape 219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2" name="AutoShape 219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3" name="AutoShape 219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7" name="Group 2195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204" name="AutoShape 219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5" name="AutoShape 219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6" name="AutoShape 219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7" name="AutoShape 219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8" name="AutoShape 220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8" name="Group 2201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199" name="AutoShape 220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0" name="AutoShape 220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1" name="AutoShape 220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2" name="AutoShape 220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3" name="AutoShape 220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75" name="Line 2207"/>
              <p:cNvSpPr>
                <a:spLocks noChangeShapeType="1"/>
              </p:cNvSpPr>
              <p:nvPr/>
            </p:nvSpPr>
            <p:spPr bwMode="auto">
              <a:xfrm flipV="1">
                <a:off x="11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Line 2208"/>
              <p:cNvSpPr>
                <a:spLocks noChangeShapeType="1"/>
              </p:cNvSpPr>
              <p:nvPr/>
            </p:nvSpPr>
            <p:spPr bwMode="auto">
              <a:xfrm flipV="1">
                <a:off x="12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Line 2209"/>
              <p:cNvSpPr>
                <a:spLocks noChangeShapeType="1"/>
              </p:cNvSpPr>
              <p:nvPr/>
            </p:nvSpPr>
            <p:spPr bwMode="auto">
              <a:xfrm flipV="1">
                <a:off x="13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2210"/>
              <p:cNvSpPr>
                <a:spLocks noChangeShapeType="1"/>
              </p:cNvSpPr>
              <p:nvPr/>
            </p:nvSpPr>
            <p:spPr bwMode="auto">
              <a:xfrm flipV="1">
                <a:off x="14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Line 2211"/>
              <p:cNvSpPr>
                <a:spLocks noChangeShapeType="1"/>
              </p:cNvSpPr>
              <p:nvPr/>
            </p:nvSpPr>
            <p:spPr bwMode="auto">
              <a:xfrm flipV="1">
                <a:off x="15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Line 2212"/>
              <p:cNvSpPr>
                <a:spLocks noChangeShapeType="1"/>
              </p:cNvSpPr>
              <p:nvPr/>
            </p:nvSpPr>
            <p:spPr bwMode="auto">
              <a:xfrm flipV="1">
                <a:off x="16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Line 2213"/>
              <p:cNvSpPr>
                <a:spLocks noChangeShapeType="1"/>
              </p:cNvSpPr>
              <p:nvPr/>
            </p:nvSpPr>
            <p:spPr bwMode="auto">
              <a:xfrm flipV="1">
                <a:off x="17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2214"/>
              <p:cNvSpPr>
                <a:spLocks noChangeShapeType="1"/>
              </p:cNvSpPr>
              <p:nvPr/>
            </p:nvSpPr>
            <p:spPr bwMode="auto">
              <a:xfrm flipV="1">
                <a:off x="18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2215"/>
              <p:cNvSpPr>
                <a:spLocks noChangeShapeType="1"/>
              </p:cNvSpPr>
              <p:nvPr/>
            </p:nvSpPr>
            <p:spPr bwMode="auto">
              <a:xfrm flipV="1">
                <a:off x="20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Line 2216"/>
              <p:cNvSpPr>
                <a:spLocks noChangeShapeType="1"/>
              </p:cNvSpPr>
              <p:nvPr/>
            </p:nvSpPr>
            <p:spPr bwMode="auto">
              <a:xfrm flipV="1">
                <a:off x="19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5" name="Group 2217"/>
              <p:cNvGrpSpPr>
                <a:grpSpLocks/>
              </p:cNvGrpSpPr>
              <p:nvPr/>
            </p:nvGrpSpPr>
            <p:grpSpPr bwMode="auto">
              <a:xfrm>
                <a:off x="1413" y="8805"/>
                <a:ext cx="342" cy="144"/>
                <a:chOff x="1413" y="8805"/>
                <a:chExt cx="342" cy="144"/>
              </a:xfrm>
            </p:grpSpPr>
            <p:sp>
              <p:nvSpPr>
                <p:cNvPr id="5186" name="Oval 2218"/>
                <p:cNvSpPr>
                  <a:spLocks noChangeArrowheads="1"/>
                </p:cNvSpPr>
                <p:nvPr/>
              </p:nvSpPr>
              <p:spPr bwMode="auto">
                <a:xfrm>
                  <a:off x="14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7" name="Oval 2219"/>
                <p:cNvSpPr>
                  <a:spLocks noChangeArrowheads="1"/>
                </p:cNvSpPr>
                <p:nvPr/>
              </p:nvSpPr>
              <p:spPr bwMode="auto">
                <a:xfrm>
                  <a:off x="16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8" name="Line 2220"/>
                <p:cNvSpPr>
                  <a:spLocks noChangeShapeType="1"/>
                </p:cNvSpPr>
                <p:nvPr/>
              </p:nvSpPr>
              <p:spPr bwMode="auto">
                <a:xfrm>
                  <a:off x="14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9" name="Line 2221"/>
                <p:cNvSpPr>
                  <a:spLocks noChangeShapeType="1"/>
                </p:cNvSpPr>
                <p:nvPr/>
              </p:nvSpPr>
              <p:spPr bwMode="auto">
                <a:xfrm>
                  <a:off x="16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0" name="Line 2222"/>
                <p:cNvSpPr>
                  <a:spLocks noChangeShapeType="1"/>
                </p:cNvSpPr>
                <p:nvPr/>
              </p:nvSpPr>
              <p:spPr bwMode="auto">
                <a:xfrm rot="-5400000">
                  <a:off x="16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38" name="Group 2223"/>
            <p:cNvGrpSpPr>
              <a:grpSpLocks/>
            </p:cNvGrpSpPr>
            <p:nvPr/>
          </p:nvGrpSpPr>
          <p:grpSpPr bwMode="auto">
            <a:xfrm>
              <a:off x="1824" y="240"/>
              <a:ext cx="479" cy="738"/>
              <a:chOff x="4680" y="7380"/>
              <a:chExt cx="1008" cy="1569"/>
            </a:xfrm>
          </p:grpSpPr>
          <p:sp>
            <p:nvSpPr>
              <p:cNvPr id="5107" name="Rectangle 2224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08" name="Group 2225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5125" name="Group 2226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168" name="AutoShape 222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9" name="AutoShape 222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0" name="AutoShape 222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1" name="AutoShape 223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2" name="AutoShape 223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6" name="Group 2232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163" name="AutoShape 223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4" name="AutoShape 223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5" name="AutoShape 223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6" name="AutoShape 223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7" name="AutoShape 223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7" name="Group 2238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158" name="AutoShape 223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9" name="AutoShape 224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0" name="AutoShape 224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1" name="AutoShape 224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2" name="AutoShape 224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8" name="Group 2244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153" name="AutoShape 224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4" name="AutoShape 224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5" name="AutoShape 224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6" name="AutoShape 224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7" name="AutoShape 224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29" name="Group 2250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148" name="AutoShape 225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9" name="AutoShape 225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0" name="AutoShape 225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1" name="AutoShape 225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2" name="AutoShape 225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0" name="Group 2256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143" name="AutoShape 225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4" name="AutoShape 225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5" name="AutoShape 225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6" name="AutoShape 226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7" name="AutoShape 226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1" name="Group 2262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138" name="AutoShape 226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9" name="AutoShape 226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0" name="AutoShape 226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1" name="AutoShape 226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2" name="AutoShape 226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32" name="Group 2268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133" name="AutoShape 226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4" name="AutoShape 227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5" name="AutoShape 227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6" name="AutoShape 227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37" name="AutoShape 227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09" name="Line 2274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0" name="Line 2275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1" name="Line 2276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2" name="Line 2277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3" name="Line 2278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4" name="Line 2279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5" name="Line 2280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6" name="Line 2281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7" name="Line 2282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8" name="Line 2283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19" name="Group 2284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5120" name="Oval 2285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" name="Oval 2286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2" name="Line 2287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3" name="Line 2288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4" name="Line 2289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39" name="Group 2290"/>
            <p:cNvGrpSpPr>
              <a:grpSpLocks/>
            </p:cNvGrpSpPr>
            <p:nvPr/>
          </p:nvGrpSpPr>
          <p:grpSpPr bwMode="auto">
            <a:xfrm>
              <a:off x="1296" y="240"/>
              <a:ext cx="479" cy="738"/>
              <a:chOff x="3480" y="7380"/>
              <a:chExt cx="1008" cy="1569"/>
            </a:xfrm>
          </p:grpSpPr>
          <p:sp>
            <p:nvSpPr>
              <p:cNvPr id="5041" name="Rectangle 2291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42" name="Group 2292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5059" name="Group 2293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102" name="AutoShape 229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3" name="AutoShape 229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4" name="AutoShape 229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5" name="AutoShape 229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6" name="AutoShape 229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0" name="Group 2299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097" name="AutoShape 230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8" name="AutoShape 230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9" name="AutoShape 230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0" name="AutoShape 230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01" name="AutoShape 230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1" name="Group 2305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092" name="AutoShape 230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3" name="AutoShape 230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4" name="AutoShape 230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5" name="AutoShape 230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6" name="AutoShape 231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2" name="Group 2311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087" name="AutoShape 231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8" name="AutoShape 231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9" name="AutoShape 231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0" name="AutoShape 231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91" name="AutoShape 231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3" name="Group 2317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082" name="AutoShape 231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3" name="AutoShape 231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4" name="AutoShape 232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5" name="AutoShape 232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6" name="AutoShape 232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4" name="Group 2323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077" name="AutoShape 232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8" name="AutoShape 232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9" name="AutoShape 232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0" name="AutoShape 232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81" name="AutoShape 232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5" name="Group 2329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072" name="AutoShape 233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3" name="AutoShape 233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4" name="AutoShape 233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5" name="AutoShape 233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6" name="AutoShape 233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66" name="Group 2335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067" name="AutoShape 233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8" name="AutoShape 233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69" name="AutoShape 233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0" name="AutoShape 233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71" name="AutoShape 234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043" name="Line 2341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4" name="Line 2342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" name="Line 2343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" name="Line 2344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7" name="Line 2345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8" name="Line 2346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9" name="Line 2347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0" name="Line 2348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1" name="Line 2349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2" name="Line 2350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53" name="Group 2351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5054" name="Oval 2352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5" name="Oval 2353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6" name="Line 2354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7" name="Line 2355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8" name="Line 2356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40" name="Group 2357"/>
            <p:cNvGrpSpPr>
              <a:grpSpLocks/>
            </p:cNvGrpSpPr>
            <p:nvPr/>
          </p:nvGrpSpPr>
          <p:grpSpPr bwMode="auto">
            <a:xfrm>
              <a:off x="2352" y="240"/>
              <a:ext cx="479" cy="738"/>
              <a:chOff x="4680" y="7380"/>
              <a:chExt cx="1008" cy="1569"/>
            </a:xfrm>
          </p:grpSpPr>
          <p:sp>
            <p:nvSpPr>
              <p:cNvPr id="4975" name="Rectangle 2358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76" name="Group 2359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993" name="Group 2360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5036" name="AutoShape 236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7" name="AutoShape 236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8" name="AutoShape 236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9" name="AutoShape 236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0" name="AutoShape 236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4" name="Group 2366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5031" name="AutoShape 236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2" name="AutoShape 236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3" name="AutoShape 236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4" name="AutoShape 237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5" name="AutoShape 237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5" name="Group 2372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5026" name="AutoShape 237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7" name="AutoShape 237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8" name="AutoShape 237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9" name="AutoShape 237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0" name="AutoShape 237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6" name="Group 2378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5021" name="AutoShape 237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2" name="AutoShape 238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3" name="AutoShape 238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4" name="AutoShape 238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5" name="AutoShape 238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7" name="Group 2384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5016" name="AutoShape 238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7" name="AutoShape 238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8" name="AutoShape 238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9" name="AutoShape 238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0" name="AutoShape 238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8" name="Group 2390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5011" name="AutoShape 239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2" name="AutoShape 239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3" name="AutoShape 239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4" name="AutoShape 239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5" name="AutoShape 239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99" name="Group 2396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5006" name="AutoShape 239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7" name="AutoShape 239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8" name="AutoShape 239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9" name="AutoShape 240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0" name="AutoShape 240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00" name="Group 2402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5001" name="AutoShape 240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2" name="AutoShape 240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3" name="AutoShape 240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4" name="AutoShape 240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5" name="AutoShape 240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977" name="Line 2408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8" name="Line 2409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9" name="Line 2410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0" name="Line 2411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1" name="Line 2412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2" name="Line 2413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3" name="Line 2414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4" name="Line 2415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5" name="Line 2416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6" name="Line 2417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87" name="Group 2418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988" name="Oval 2419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9" name="Oval 2420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0" name="Line 2421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1" name="Line 2422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2" name="Line 2423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41" name="Group 2424"/>
            <p:cNvGrpSpPr>
              <a:grpSpLocks/>
            </p:cNvGrpSpPr>
            <p:nvPr/>
          </p:nvGrpSpPr>
          <p:grpSpPr bwMode="auto">
            <a:xfrm>
              <a:off x="2880" y="240"/>
              <a:ext cx="479" cy="738"/>
              <a:chOff x="4680" y="7380"/>
              <a:chExt cx="1008" cy="1569"/>
            </a:xfrm>
          </p:grpSpPr>
          <p:sp>
            <p:nvSpPr>
              <p:cNvPr id="4909" name="Rectangle 2425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10" name="Group 2426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927" name="Group 2427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970" name="AutoShape 242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1" name="AutoShape 242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2" name="AutoShape 243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3" name="AutoShape 243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4" name="AutoShape 243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28" name="Group 2433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965" name="AutoShape 243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6" name="AutoShape 243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7" name="AutoShape 243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8" name="AutoShape 243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9" name="AutoShape 243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29" name="Group 2439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960" name="AutoShape 244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1" name="AutoShape 244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2" name="AutoShape 244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3" name="AutoShape 244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64" name="AutoShape 244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0" name="Group 2445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955" name="AutoShape 244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6" name="AutoShape 244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7" name="AutoShape 244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8" name="AutoShape 244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9" name="AutoShape 245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1" name="Group 2451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950" name="AutoShape 245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1" name="AutoShape 245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2" name="AutoShape 245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3" name="AutoShape 245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4" name="AutoShape 245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2" name="Group 2457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945" name="AutoShape 245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6" name="AutoShape 245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7" name="AutoShape 246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8" name="AutoShape 246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9" name="AutoShape 246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3" name="Group 2463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940" name="AutoShape 246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1" name="AutoShape 246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2" name="AutoShape 246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3" name="AutoShape 246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4" name="AutoShape 246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4" name="Group 2469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935" name="AutoShape 247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6" name="AutoShape 247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7" name="AutoShape 247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8" name="AutoShape 247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9" name="AutoShape 247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911" name="Line 2475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2" name="Line 2476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3" name="Line 2477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4" name="Line 2478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" name="Line 2479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" name="Line 2480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" name="Line 2481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" name="Line 2482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" name="Line 2483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" name="Line 2484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1" name="Group 2485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922" name="Oval 2486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3" name="Oval 2487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" name="Line 2488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5" name="Line 2489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6" name="Line 2490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42" name="Group 2491"/>
            <p:cNvGrpSpPr>
              <a:grpSpLocks/>
            </p:cNvGrpSpPr>
            <p:nvPr/>
          </p:nvGrpSpPr>
          <p:grpSpPr bwMode="auto">
            <a:xfrm>
              <a:off x="769" y="240"/>
              <a:ext cx="479" cy="738"/>
              <a:chOff x="3480" y="7380"/>
              <a:chExt cx="1008" cy="1569"/>
            </a:xfrm>
          </p:grpSpPr>
          <p:sp>
            <p:nvSpPr>
              <p:cNvPr id="4843" name="Rectangle 2492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44" name="Group 2493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4861" name="Group 2494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904" name="AutoShape 249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5" name="AutoShape 249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6" name="AutoShape 249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7" name="AutoShape 249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8" name="AutoShape 249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2" name="Group 2500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899" name="AutoShape 250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0" name="AutoShape 250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1" name="AutoShape 250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2" name="AutoShape 250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3" name="AutoShape 250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3" name="Group 2506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894" name="AutoShape 250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5" name="AutoShape 250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6" name="AutoShape 250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7" name="AutoShape 251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8" name="AutoShape 251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4" name="Group 2512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889" name="AutoShape 251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0" name="AutoShape 251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1" name="AutoShape 251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2" name="AutoShape 251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3" name="AutoShape 251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5" name="Group 2518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884" name="AutoShape 251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5" name="AutoShape 252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6" name="AutoShape 252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7" name="AutoShape 252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8" name="AutoShape 252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6" name="Group 2524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879" name="AutoShape 252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0" name="AutoShape 252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1" name="AutoShape 252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2" name="AutoShape 252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3" name="AutoShape 252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7" name="Group 2530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874" name="AutoShape 253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5" name="AutoShape 253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6" name="AutoShape 253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7" name="AutoShape 253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8" name="AutoShape 253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68" name="Group 2536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869" name="AutoShape 253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0" name="AutoShape 253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1" name="AutoShape 253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2" name="AutoShape 254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3" name="AutoShape 254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845" name="Line 2542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6" name="Line 2543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" name="Line 2544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8" name="Line 2545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9" name="Line 2546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0" name="Line 2547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1" name="Line 2548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2" name="Line 2549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3" name="Line 2550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4" name="Line 2551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55" name="Group 2552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4856" name="Oval 2553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7" name="Oval 2554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8" name="Line 2555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9" name="Line 2556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0" name="Line 2557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4" name="Group 2558"/>
          <p:cNvGrpSpPr>
            <a:grpSpLocks/>
          </p:cNvGrpSpPr>
          <p:nvPr/>
        </p:nvGrpSpPr>
        <p:grpSpPr bwMode="auto">
          <a:xfrm>
            <a:off x="4108450" y="2276475"/>
            <a:ext cx="5446713" cy="1327150"/>
            <a:chOff x="240" y="240"/>
            <a:chExt cx="3119" cy="738"/>
          </a:xfrm>
        </p:grpSpPr>
        <p:grpSp>
          <p:nvGrpSpPr>
            <p:cNvPr id="4435" name="Group 2559"/>
            <p:cNvGrpSpPr>
              <a:grpSpLocks/>
            </p:cNvGrpSpPr>
            <p:nvPr/>
          </p:nvGrpSpPr>
          <p:grpSpPr bwMode="auto">
            <a:xfrm>
              <a:off x="240" y="240"/>
              <a:ext cx="479" cy="738"/>
              <a:chOff x="1080" y="7380"/>
              <a:chExt cx="1008" cy="1569"/>
            </a:xfrm>
          </p:grpSpPr>
          <p:sp>
            <p:nvSpPr>
              <p:cNvPr id="4771" name="Rectangle 2560"/>
              <p:cNvSpPr>
                <a:spLocks noChangeArrowheads="1"/>
              </p:cNvSpPr>
              <p:nvPr/>
            </p:nvSpPr>
            <p:spPr bwMode="auto">
              <a:xfrm>
                <a:off x="10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72" name="Group 2561"/>
              <p:cNvGrpSpPr>
                <a:grpSpLocks/>
              </p:cNvGrpSpPr>
              <p:nvPr/>
            </p:nvGrpSpPr>
            <p:grpSpPr bwMode="auto">
              <a:xfrm>
                <a:off x="1117" y="7425"/>
                <a:ext cx="934" cy="1407"/>
                <a:chOff x="1657" y="7965"/>
                <a:chExt cx="934" cy="1407"/>
              </a:xfrm>
            </p:grpSpPr>
            <p:grpSp>
              <p:nvGrpSpPr>
                <p:cNvPr id="4789" name="Group 2562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832" name="AutoShape 256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3" name="AutoShape 256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4" name="AutoShape 256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5" name="AutoShape 256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6" name="AutoShape 256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0" name="Group 2568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827" name="AutoShape 256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8" name="AutoShape 257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" name="AutoShape 257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0" name="AutoShape 257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1" name="AutoShape 257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1" name="Group 2574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822" name="AutoShape 257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3" name="AutoShape 257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4" name="AutoShape 257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5" name="AutoShape 257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6" name="AutoShape 257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2" name="Group 2580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817" name="AutoShape 258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8" name="AutoShape 258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9" name="AutoShape 258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0" name="AutoShape 258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1" name="AutoShape 258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3" name="Group 2586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812" name="AutoShape 258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3" name="AutoShape 258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" name="AutoShape 258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5" name="AutoShape 259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6" name="AutoShape 259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4" name="Group 2592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807" name="AutoShape 259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8" name="AutoShape 259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9" name="AutoShape 259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0" name="AutoShape 259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1" name="AutoShape 259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5" name="Group 2598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802" name="AutoShape 259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3" name="AutoShape 260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4" name="AutoShape 260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5" name="AutoShape 260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6" name="AutoShape 260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6" name="Group 2604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797" name="AutoShape 260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8" name="AutoShape 260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9" name="AutoShape 260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0" name="AutoShape 260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1" name="AutoShape 260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773" name="Line 2610"/>
              <p:cNvSpPr>
                <a:spLocks noChangeShapeType="1"/>
              </p:cNvSpPr>
              <p:nvPr/>
            </p:nvSpPr>
            <p:spPr bwMode="auto">
              <a:xfrm flipV="1">
                <a:off x="11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4" name="Line 2611"/>
              <p:cNvSpPr>
                <a:spLocks noChangeShapeType="1"/>
              </p:cNvSpPr>
              <p:nvPr/>
            </p:nvSpPr>
            <p:spPr bwMode="auto">
              <a:xfrm flipV="1">
                <a:off x="12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5" name="Line 2612"/>
              <p:cNvSpPr>
                <a:spLocks noChangeShapeType="1"/>
              </p:cNvSpPr>
              <p:nvPr/>
            </p:nvSpPr>
            <p:spPr bwMode="auto">
              <a:xfrm flipV="1">
                <a:off x="13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6" name="Line 2613"/>
              <p:cNvSpPr>
                <a:spLocks noChangeShapeType="1"/>
              </p:cNvSpPr>
              <p:nvPr/>
            </p:nvSpPr>
            <p:spPr bwMode="auto">
              <a:xfrm flipV="1">
                <a:off x="14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7" name="Line 2614"/>
              <p:cNvSpPr>
                <a:spLocks noChangeShapeType="1"/>
              </p:cNvSpPr>
              <p:nvPr/>
            </p:nvSpPr>
            <p:spPr bwMode="auto">
              <a:xfrm flipV="1">
                <a:off x="15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8" name="Line 2615"/>
              <p:cNvSpPr>
                <a:spLocks noChangeShapeType="1"/>
              </p:cNvSpPr>
              <p:nvPr/>
            </p:nvSpPr>
            <p:spPr bwMode="auto">
              <a:xfrm flipV="1">
                <a:off x="16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9" name="Line 2616"/>
              <p:cNvSpPr>
                <a:spLocks noChangeShapeType="1"/>
              </p:cNvSpPr>
              <p:nvPr/>
            </p:nvSpPr>
            <p:spPr bwMode="auto">
              <a:xfrm flipV="1">
                <a:off x="17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0" name="Line 2617"/>
              <p:cNvSpPr>
                <a:spLocks noChangeShapeType="1"/>
              </p:cNvSpPr>
              <p:nvPr/>
            </p:nvSpPr>
            <p:spPr bwMode="auto">
              <a:xfrm flipV="1">
                <a:off x="18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1" name="Line 2618"/>
              <p:cNvSpPr>
                <a:spLocks noChangeShapeType="1"/>
              </p:cNvSpPr>
              <p:nvPr/>
            </p:nvSpPr>
            <p:spPr bwMode="auto">
              <a:xfrm flipV="1">
                <a:off x="20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2" name="Line 2619"/>
              <p:cNvSpPr>
                <a:spLocks noChangeShapeType="1"/>
              </p:cNvSpPr>
              <p:nvPr/>
            </p:nvSpPr>
            <p:spPr bwMode="auto">
              <a:xfrm flipV="1">
                <a:off x="19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83" name="Group 2620"/>
              <p:cNvGrpSpPr>
                <a:grpSpLocks/>
              </p:cNvGrpSpPr>
              <p:nvPr/>
            </p:nvGrpSpPr>
            <p:grpSpPr bwMode="auto">
              <a:xfrm>
                <a:off x="1413" y="8805"/>
                <a:ext cx="342" cy="144"/>
                <a:chOff x="1413" y="8805"/>
                <a:chExt cx="342" cy="144"/>
              </a:xfrm>
            </p:grpSpPr>
            <p:sp>
              <p:nvSpPr>
                <p:cNvPr id="4784" name="Oval 2621"/>
                <p:cNvSpPr>
                  <a:spLocks noChangeArrowheads="1"/>
                </p:cNvSpPr>
                <p:nvPr/>
              </p:nvSpPr>
              <p:spPr bwMode="auto">
                <a:xfrm>
                  <a:off x="14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5" name="Oval 2622"/>
                <p:cNvSpPr>
                  <a:spLocks noChangeArrowheads="1"/>
                </p:cNvSpPr>
                <p:nvPr/>
              </p:nvSpPr>
              <p:spPr bwMode="auto">
                <a:xfrm>
                  <a:off x="16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6" name="Line 2623"/>
                <p:cNvSpPr>
                  <a:spLocks noChangeShapeType="1"/>
                </p:cNvSpPr>
                <p:nvPr/>
              </p:nvSpPr>
              <p:spPr bwMode="auto">
                <a:xfrm>
                  <a:off x="14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7" name="Line 2624"/>
                <p:cNvSpPr>
                  <a:spLocks noChangeShapeType="1"/>
                </p:cNvSpPr>
                <p:nvPr/>
              </p:nvSpPr>
              <p:spPr bwMode="auto">
                <a:xfrm>
                  <a:off x="16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8" name="Line 2625"/>
                <p:cNvSpPr>
                  <a:spLocks noChangeShapeType="1"/>
                </p:cNvSpPr>
                <p:nvPr/>
              </p:nvSpPr>
              <p:spPr bwMode="auto">
                <a:xfrm rot="-5400000">
                  <a:off x="16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6" name="Group 2626"/>
            <p:cNvGrpSpPr>
              <a:grpSpLocks/>
            </p:cNvGrpSpPr>
            <p:nvPr/>
          </p:nvGrpSpPr>
          <p:grpSpPr bwMode="auto">
            <a:xfrm>
              <a:off x="1824" y="240"/>
              <a:ext cx="479" cy="738"/>
              <a:chOff x="4680" y="7380"/>
              <a:chExt cx="1008" cy="1569"/>
            </a:xfrm>
          </p:grpSpPr>
          <p:sp>
            <p:nvSpPr>
              <p:cNvPr id="4705" name="Rectangle 2627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06" name="Group 2628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723" name="Group 2629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766" name="AutoShape 263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7" name="AutoShape 263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8" name="AutoShape 263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9" name="AutoShape 263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0" name="AutoShape 263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4" name="Group 2635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761" name="AutoShape 263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2" name="AutoShape 263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3" name="AutoShape 263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4" name="AutoShape 263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5" name="AutoShape 264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5" name="Group 2641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756" name="AutoShape 264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7" name="AutoShape 264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8" name="AutoShape 264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9" name="AutoShape 264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0" name="AutoShape 264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6" name="Group 2647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751" name="AutoShape 264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2" name="AutoShape 264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3" name="AutoShape 265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4" name="AutoShape 265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5" name="AutoShape 265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7" name="Group 2653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746" name="AutoShape 265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7" name="AutoShape 265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8" name="AutoShape 265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9" name="AutoShape 265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0" name="AutoShape 265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8" name="Group 2659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741" name="AutoShape 26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2" name="AutoShape 266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3" name="AutoShape 266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4" name="AutoShape 266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5" name="AutoShape 266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29" name="Group 2665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736" name="AutoShape 266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7" name="AutoShape 266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8" name="AutoShape 266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9" name="AutoShape 266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0" name="AutoShape 267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0" name="Group 2671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731" name="AutoShape 267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" name="AutoShape 267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3" name="AutoShape 267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4" name="AutoShape 267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5" name="AutoShape 267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707" name="Line 2677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8" name="Line 2678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9" name="Line 2679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" name="Line 2680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Line 2681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Line 2682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Line 2683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Line 2684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Line 2685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Line 2686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7" name="Group 2687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718" name="Oval 2688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9" name="Oval 2689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0" name="Line 2690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" name="Line 2691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2" name="Line 2692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7" name="Group 2693"/>
            <p:cNvGrpSpPr>
              <a:grpSpLocks/>
            </p:cNvGrpSpPr>
            <p:nvPr/>
          </p:nvGrpSpPr>
          <p:grpSpPr bwMode="auto">
            <a:xfrm>
              <a:off x="1296" y="240"/>
              <a:ext cx="479" cy="738"/>
              <a:chOff x="3480" y="7380"/>
              <a:chExt cx="1008" cy="1569"/>
            </a:xfrm>
          </p:grpSpPr>
          <p:sp>
            <p:nvSpPr>
              <p:cNvPr id="4639" name="Rectangle 2694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40" name="Group 2695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4657" name="Group 2696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700" name="AutoShape 269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1" name="AutoShape 269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2" name="AutoShape 269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3" name="AutoShape 270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4" name="AutoShape 270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8" name="Group 2702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695" name="AutoShape 270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6" name="AutoShape 270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7" name="AutoShape 270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8" name="AutoShape 270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9" name="AutoShape 270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9" name="Group 2708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690" name="AutoShape 270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1" name="AutoShape 271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2" name="AutoShape 271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3" name="AutoShape 271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4" name="AutoShape 271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0" name="Group 2714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685" name="AutoShape 271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6" name="AutoShape 271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7" name="AutoShape 271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8" name="AutoShape 271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9" name="AutoShape 271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1" name="Group 2720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680" name="AutoShape 272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1" name="AutoShape 272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2" name="AutoShape 272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3" name="AutoShape 272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4" name="AutoShape 272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2" name="Group 2726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675" name="AutoShape 272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6" name="AutoShape 272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7" name="AutoShape 272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8" name="AutoShape 273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9" name="AutoShape 273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3" name="Group 2732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670" name="AutoShape 273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1" name="AutoShape 273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2" name="AutoShape 273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3" name="AutoShape 273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4" name="AutoShape 273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64" name="Group 2738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665" name="AutoShape 273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6" name="AutoShape 274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7" name="AutoShape 274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8" name="AutoShape 274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9" name="AutoShape 274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641" name="Line 2744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Line 2745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Line 2746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Line 2747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Line 2748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Line 2749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Line 2750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Line 2751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Line 2752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Line 2753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51" name="Group 2754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4652" name="Oval 2755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3" name="Oval 2756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4" name="Line 2757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5" name="Line 2758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6" name="Line 2759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8" name="Group 2760"/>
            <p:cNvGrpSpPr>
              <a:grpSpLocks/>
            </p:cNvGrpSpPr>
            <p:nvPr/>
          </p:nvGrpSpPr>
          <p:grpSpPr bwMode="auto">
            <a:xfrm>
              <a:off x="2352" y="240"/>
              <a:ext cx="479" cy="738"/>
              <a:chOff x="4680" y="7380"/>
              <a:chExt cx="1008" cy="1569"/>
            </a:xfrm>
          </p:grpSpPr>
          <p:sp>
            <p:nvSpPr>
              <p:cNvPr id="4573" name="Rectangle 2761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74" name="Group 2762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591" name="Group 2763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634" name="AutoShape 276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5" name="AutoShape 276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6" name="AutoShape 276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7" name="AutoShape 276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8" name="AutoShape 276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2" name="Group 2769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629" name="AutoShape 277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0" name="AutoShape 277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1" name="AutoShape 277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2" name="AutoShape 277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3" name="AutoShape 277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3" name="Group 2775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624" name="AutoShape 277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5" name="AutoShape 277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6" name="AutoShape 277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7" name="AutoShape 277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8" name="AutoShape 278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4" name="Group 2781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619" name="AutoShape 278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0" name="AutoShape 278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1" name="AutoShape 278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2" name="AutoShape 278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3" name="AutoShape 278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5" name="Group 2787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614" name="AutoShape 278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5" name="AutoShape 278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6" name="AutoShape 279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7" name="AutoShape 279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8" name="AutoShape 279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6" name="Group 2793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609" name="AutoShape 279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0" name="AutoShape 279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1" name="AutoShape 279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2" name="AutoShape 279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3" name="AutoShape 279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7" name="Group 2799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604" name="AutoShape 280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5" name="AutoShape 280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6" name="AutoShape 280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7" name="AutoShape 280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8" name="AutoShape 280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8" name="Group 2805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599" name="AutoShape 280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0" name="AutoShape 280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1" name="AutoShape 280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2" name="AutoShape 280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03" name="AutoShape 281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575" name="Line 2811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6" name="Line 2812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7" name="Line 2813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8" name="Line 2814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9" name="Line 2815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0" name="Line 2816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1" name="Line 2817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2" name="Line 2818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3" name="Line 2819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4" name="Line 2820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85" name="Group 2821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586" name="Oval 2822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7" name="Oval 2823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8" name="Line 2824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9" name="Line 2825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0" name="Line 2826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9" name="Group 2827"/>
            <p:cNvGrpSpPr>
              <a:grpSpLocks/>
            </p:cNvGrpSpPr>
            <p:nvPr/>
          </p:nvGrpSpPr>
          <p:grpSpPr bwMode="auto">
            <a:xfrm>
              <a:off x="2880" y="240"/>
              <a:ext cx="479" cy="738"/>
              <a:chOff x="4680" y="7380"/>
              <a:chExt cx="1008" cy="1569"/>
            </a:xfrm>
          </p:grpSpPr>
          <p:sp>
            <p:nvSpPr>
              <p:cNvPr id="4507" name="Rectangle 2828"/>
              <p:cNvSpPr>
                <a:spLocks noChangeArrowheads="1"/>
              </p:cNvSpPr>
              <p:nvPr/>
            </p:nvSpPr>
            <p:spPr bwMode="auto">
              <a:xfrm>
                <a:off x="46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08" name="Group 2829"/>
              <p:cNvGrpSpPr>
                <a:grpSpLocks/>
              </p:cNvGrpSpPr>
              <p:nvPr/>
            </p:nvGrpSpPr>
            <p:grpSpPr bwMode="auto">
              <a:xfrm>
                <a:off x="4717" y="7425"/>
                <a:ext cx="934" cy="1407"/>
                <a:chOff x="1657" y="7965"/>
                <a:chExt cx="934" cy="1407"/>
              </a:xfrm>
            </p:grpSpPr>
            <p:grpSp>
              <p:nvGrpSpPr>
                <p:cNvPr id="4525" name="Group 2830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568" name="AutoShape 283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9" name="AutoShape 283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0" name="AutoShape 283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1" name="AutoShape 283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2" name="AutoShape 283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6" name="Group 2836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563" name="AutoShape 283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4" name="AutoShape 283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5" name="AutoShape 283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6" name="AutoShape 284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7" name="AutoShape 284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7" name="Group 2842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558" name="AutoShape 284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9" name="AutoShape 284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0" name="AutoShape 284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1" name="AutoShape 284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2" name="AutoShape 284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8" name="Group 2848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553" name="AutoShape 2849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4" name="AutoShape 285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5" name="AutoShape 2851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6" name="AutoShape 2852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7" name="AutoShape 2853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29" name="Group 2854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548" name="AutoShape 2855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9" name="AutoShape 2856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0" name="AutoShape 2857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1" name="AutoShape 2858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2" name="AutoShape 285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30" name="Group 2860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543" name="AutoShape 2861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4" name="AutoShape 2862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5" name="AutoShape 2863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6" name="AutoShape 2864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7" name="AutoShape 286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31" name="Group 2866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538" name="AutoShape 2867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9" name="AutoShape 2868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0" name="AutoShape 2869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1" name="AutoShape 2870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2" name="AutoShape 287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32" name="Group 2872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533" name="AutoShape 2873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4" name="AutoShape 2874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5" name="AutoShape 2875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6" name="AutoShape 287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" name="AutoShape 287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509" name="Line 2878"/>
              <p:cNvSpPr>
                <a:spLocks noChangeShapeType="1"/>
              </p:cNvSpPr>
              <p:nvPr/>
            </p:nvSpPr>
            <p:spPr bwMode="auto">
              <a:xfrm flipV="1">
                <a:off x="47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" name="Line 2879"/>
              <p:cNvSpPr>
                <a:spLocks noChangeShapeType="1"/>
              </p:cNvSpPr>
              <p:nvPr/>
            </p:nvSpPr>
            <p:spPr bwMode="auto">
              <a:xfrm flipV="1">
                <a:off x="48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" name="Line 2880"/>
              <p:cNvSpPr>
                <a:spLocks noChangeShapeType="1"/>
              </p:cNvSpPr>
              <p:nvPr/>
            </p:nvSpPr>
            <p:spPr bwMode="auto">
              <a:xfrm flipV="1">
                <a:off x="49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" name="Line 2881"/>
              <p:cNvSpPr>
                <a:spLocks noChangeShapeType="1"/>
              </p:cNvSpPr>
              <p:nvPr/>
            </p:nvSpPr>
            <p:spPr bwMode="auto">
              <a:xfrm flipV="1">
                <a:off x="50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" name="Line 2882"/>
              <p:cNvSpPr>
                <a:spLocks noChangeShapeType="1"/>
              </p:cNvSpPr>
              <p:nvPr/>
            </p:nvSpPr>
            <p:spPr bwMode="auto">
              <a:xfrm flipV="1">
                <a:off x="51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" name="Line 2883"/>
              <p:cNvSpPr>
                <a:spLocks noChangeShapeType="1"/>
              </p:cNvSpPr>
              <p:nvPr/>
            </p:nvSpPr>
            <p:spPr bwMode="auto">
              <a:xfrm flipV="1">
                <a:off x="52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" name="Line 2884"/>
              <p:cNvSpPr>
                <a:spLocks noChangeShapeType="1"/>
              </p:cNvSpPr>
              <p:nvPr/>
            </p:nvSpPr>
            <p:spPr bwMode="auto">
              <a:xfrm flipV="1">
                <a:off x="53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" name="Line 2885"/>
              <p:cNvSpPr>
                <a:spLocks noChangeShapeType="1"/>
              </p:cNvSpPr>
              <p:nvPr/>
            </p:nvSpPr>
            <p:spPr bwMode="auto">
              <a:xfrm flipV="1">
                <a:off x="54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" name="Line 2886"/>
              <p:cNvSpPr>
                <a:spLocks noChangeShapeType="1"/>
              </p:cNvSpPr>
              <p:nvPr/>
            </p:nvSpPr>
            <p:spPr bwMode="auto">
              <a:xfrm flipV="1">
                <a:off x="56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" name="Line 2887"/>
              <p:cNvSpPr>
                <a:spLocks noChangeShapeType="1"/>
              </p:cNvSpPr>
              <p:nvPr/>
            </p:nvSpPr>
            <p:spPr bwMode="auto">
              <a:xfrm flipV="1">
                <a:off x="55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19" name="Group 2888"/>
              <p:cNvGrpSpPr>
                <a:grpSpLocks/>
              </p:cNvGrpSpPr>
              <p:nvPr/>
            </p:nvGrpSpPr>
            <p:grpSpPr bwMode="auto">
              <a:xfrm>
                <a:off x="5013" y="8805"/>
                <a:ext cx="342" cy="144"/>
                <a:chOff x="5013" y="8805"/>
                <a:chExt cx="342" cy="144"/>
              </a:xfrm>
            </p:grpSpPr>
            <p:sp>
              <p:nvSpPr>
                <p:cNvPr id="4520" name="Oval 2889"/>
                <p:cNvSpPr>
                  <a:spLocks noChangeArrowheads="1"/>
                </p:cNvSpPr>
                <p:nvPr/>
              </p:nvSpPr>
              <p:spPr bwMode="auto">
                <a:xfrm>
                  <a:off x="50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1" name="Oval 2890"/>
                <p:cNvSpPr>
                  <a:spLocks noChangeArrowheads="1"/>
                </p:cNvSpPr>
                <p:nvPr/>
              </p:nvSpPr>
              <p:spPr bwMode="auto">
                <a:xfrm>
                  <a:off x="52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2" name="Line 2891"/>
                <p:cNvSpPr>
                  <a:spLocks noChangeShapeType="1"/>
                </p:cNvSpPr>
                <p:nvPr/>
              </p:nvSpPr>
              <p:spPr bwMode="auto">
                <a:xfrm>
                  <a:off x="50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3" name="Line 2892"/>
                <p:cNvSpPr>
                  <a:spLocks noChangeShapeType="1"/>
                </p:cNvSpPr>
                <p:nvPr/>
              </p:nvSpPr>
              <p:spPr bwMode="auto">
                <a:xfrm>
                  <a:off x="52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4" name="Line 2893"/>
                <p:cNvSpPr>
                  <a:spLocks noChangeShapeType="1"/>
                </p:cNvSpPr>
                <p:nvPr/>
              </p:nvSpPr>
              <p:spPr bwMode="auto">
                <a:xfrm rot="-5400000">
                  <a:off x="52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0" name="Group 2894"/>
            <p:cNvGrpSpPr>
              <a:grpSpLocks/>
            </p:cNvGrpSpPr>
            <p:nvPr/>
          </p:nvGrpSpPr>
          <p:grpSpPr bwMode="auto">
            <a:xfrm>
              <a:off x="769" y="240"/>
              <a:ext cx="479" cy="738"/>
              <a:chOff x="3480" y="7380"/>
              <a:chExt cx="1008" cy="1569"/>
            </a:xfrm>
          </p:grpSpPr>
          <p:sp>
            <p:nvSpPr>
              <p:cNvPr id="4441" name="Rectangle 2895"/>
              <p:cNvSpPr>
                <a:spLocks noChangeArrowheads="1"/>
              </p:cNvSpPr>
              <p:nvPr/>
            </p:nvSpPr>
            <p:spPr bwMode="auto">
              <a:xfrm>
                <a:off x="3480" y="7380"/>
                <a:ext cx="1008" cy="149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42" name="Group 2896"/>
              <p:cNvGrpSpPr>
                <a:grpSpLocks/>
              </p:cNvGrpSpPr>
              <p:nvPr/>
            </p:nvGrpSpPr>
            <p:grpSpPr bwMode="auto">
              <a:xfrm>
                <a:off x="3517" y="7425"/>
                <a:ext cx="934" cy="1407"/>
                <a:chOff x="1657" y="7965"/>
                <a:chExt cx="934" cy="1407"/>
              </a:xfrm>
            </p:grpSpPr>
            <p:grpSp>
              <p:nvGrpSpPr>
                <p:cNvPr id="4459" name="Group 2897"/>
                <p:cNvGrpSpPr>
                  <a:grpSpLocks/>
                </p:cNvGrpSpPr>
                <p:nvPr/>
              </p:nvGrpSpPr>
              <p:grpSpPr bwMode="auto">
                <a:xfrm>
                  <a:off x="1657" y="7965"/>
                  <a:ext cx="933" cy="144"/>
                  <a:chOff x="1659" y="7938"/>
                  <a:chExt cx="933" cy="144"/>
                </a:xfrm>
              </p:grpSpPr>
              <p:sp>
                <p:nvSpPr>
                  <p:cNvPr id="4502" name="AutoShape 289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3" name="AutoShape 289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4" name="AutoShape 290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5" name="AutoShape 290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6" name="AutoShape 290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0" name="Group 2903"/>
                <p:cNvGrpSpPr>
                  <a:grpSpLocks/>
                </p:cNvGrpSpPr>
                <p:nvPr/>
              </p:nvGrpSpPr>
              <p:grpSpPr bwMode="auto">
                <a:xfrm>
                  <a:off x="1657" y="8145"/>
                  <a:ext cx="933" cy="144"/>
                  <a:chOff x="1659" y="7938"/>
                  <a:chExt cx="933" cy="144"/>
                </a:xfrm>
              </p:grpSpPr>
              <p:sp>
                <p:nvSpPr>
                  <p:cNvPr id="4497" name="AutoShape 290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8" name="AutoShape 290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9" name="AutoShape 290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0" name="AutoShape 290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1" name="AutoShape 290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1" name="Group 2909"/>
                <p:cNvGrpSpPr>
                  <a:grpSpLocks/>
                </p:cNvGrpSpPr>
                <p:nvPr/>
              </p:nvGrpSpPr>
              <p:grpSpPr bwMode="auto">
                <a:xfrm>
                  <a:off x="1657" y="8325"/>
                  <a:ext cx="933" cy="144"/>
                  <a:chOff x="1659" y="7938"/>
                  <a:chExt cx="933" cy="144"/>
                </a:xfrm>
              </p:grpSpPr>
              <p:sp>
                <p:nvSpPr>
                  <p:cNvPr id="4492" name="AutoShape 291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3" name="AutoShape 291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4" name="AutoShape 291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5" name="AutoShape 291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6" name="AutoShape 291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2" name="Group 2915"/>
                <p:cNvGrpSpPr>
                  <a:grpSpLocks/>
                </p:cNvGrpSpPr>
                <p:nvPr/>
              </p:nvGrpSpPr>
              <p:grpSpPr bwMode="auto">
                <a:xfrm>
                  <a:off x="1657" y="8506"/>
                  <a:ext cx="933" cy="144"/>
                  <a:chOff x="1659" y="7938"/>
                  <a:chExt cx="933" cy="144"/>
                </a:xfrm>
              </p:grpSpPr>
              <p:sp>
                <p:nvSpPr>
                  <p:cNvPr id="4487" name="AutoShape 2916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8" name="AutoShape 2917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9" name="AutoShape 2918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0" name="AutoShape 2919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91" name="AutoShape 292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3" name="Group 2921"/>
                <p:cNvGrpSpPr>
                  <a:grpSpLocks/>
                </p:cNvGrpSpPr>
                <p:nvPr/>
              </p:nvGrpSpPr>
              <p:grpSpPr bwMode="auto">
                <a:xfrm>
                  <a:off x="1658" y="8686"/>
                  <a:ext cx="933" cy="144"/>
                  <a:chOff x="1659" y="7938"/>
                  <a:chExt cx="933" cy="144"/>
                </a:xfrm>
              </p:grpSpPr>
              <p:sp>
                <p:nvSpPr>
                  <p:cNvPr id="4482" name="AutoShape 2922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3" name="AutoShape 292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4" name="AutoShape 2924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5" name="AutoShape 292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6" name="AutoShape 292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4" name="Group 2927"/>
                <p:cNvGrpSpPr>
                  <a:grpSpLocks/>
                </p:cNvGrpSpPr>
                <p:nvPr/>
              </p:nvGrpSpPr>
              <p:grpSpPr bwMode="auto">
                <a:xfrm>
                  <a:off x="1658" y="8867"/>
                  <a:ext cx="933" cy="144"/>
                  <a:chOff x="1659" y="7938"/>
                  <a:chExt cx="933" cy="144"/>
                </a:xfrm>
              </p:grpSpPr>
              <p:sp>
                <p:nvSpPr>
                  <p:cNvPr id="4477" name="AutoShape 2928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8" name="AutoShape 292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9" name="AutoShape 2930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0" name="AutoShape 2931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1" name="AutoShape 293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5" name="Group 2933"/>
                <p:cNvGrpSpPr>
                  <a:grpSpLocks/>
                </p:cNvGrpSpPr>
                <p:nvPr/>
              </p:nvGrpSpPr>
              <p:grpSpPr bwMode="auto">
                <a:xfrm>
                  <a:off x="1657" y="9047"/>
                  <a:ext cx="933" cy="144"/>
                  <a:chOff x="1659" y="7938"/>
                  <a:chExt cx="933" cy="144"/>
                </a:xfrm>
              </p:grpSpPr>
              <p:sp>
                <p:nvSpPr>
                  <p:cNvPr id="4472" name="AutoShape 2934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3" name="AutoShape 2935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4" name="AutoShape 2936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" name="AutoShape 2937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" name="AutoShape 293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66" name="Group 2939"/>
                <p:cNvGrpSpPr>
                  <a:grpSpLocks/>
                </p:cNvGrpSpPr>
                <p:nvPr/>
              </p:nvGrpSpPr>
              <p:grpSpPr bwMode="auto">
                <a:xfrm>
                  <a:off x="1657" y="9228"/>
                  <a:ext cx="933" cy="144"/>
                  <a:chOff x="1659" y="7938"/>
                  <a:chExt cx="933" cy="144"/>
                </a:xfrm>
              </p:grpSpPr>
              <p:sp>
                <p:nvSpPr>
                  <p:cNvPr id="4467" name="AutoShape 294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8" name="AutoShape 2941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9" name="AutoShape 2942"/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0" name="AutoShape 2943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1" name="AutoShape 294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7938"/>
                    <a:ext cx="144" cy="1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443" name="Line 2945"/>
              <p:cNvSpPr>
                <a:spLocks noChangeShapeType="1"/>
              </p:cNvSpPr>
              <p:nvPr/>
            </p:nvSpPr>
            <p:spPr bwMode="auto">
              <a:xfrm flipV="1">
                <a:off x="3558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" name="Line 2946"/>
              <p:cNvSpPr>
                <a:spLocks noChangeShapeType="1"/>
              </p:cNvSpPr>
              <p:nvPr/>
            </p:nvSpPr>
            <p:spPr bwMode="auto">
              <a:xfrm flipV="1">
                <a:off x="3618" y="7416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" name="Line 2947"/>
              <p:cNvSpPr>
                <a:spLocks noChangeShapeType="1"/>
              </p:cNvSpPr>
              <p:nvPr/>
            </p:nvSpPr>
            <p:spPr bwMode="auto">
              <a:xfrm flipV="1">
                <a:off x="3756" y="7401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" name="Line 2948"/>
              <p:cNvSpPr>
                <a:spLocks noChangeShapeType="1"/>
              </p:cNvSpPr>
              <p:nvPr/>
            </p:nvSpPr>
            <p:spPr bwMode="auto">
              <a:xfrm flipV="1">
                <a:off x="3816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7" name="Line 2949"/>
              <p:cNvSpPr>
                <a:spLocks noChangeShapeType="1"/>
              </p:cNvSpPr>
              <p:nvPr/>
            </p:nvSpPr>
            <p:spPr bwMode="auto">
              <a:xfrm flipV="1">
                <a:off x="395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8" name="Line 2950"/>
              <p:cNvSpPr>
                <a:spLocks noChangeShapeType="1"/>
              </p:cNvSpPr>
              <p:nvPr/>
            </p:nvSpPr>
            <p:spPr bwMode="auto">
              <a:xfrm flipV="1">
                <a:off x="4014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" name="Line 2951"/>
              <p:cNvSpPr>
                <a:spLocks noChangeShapeType="1"/>
              </p:cNvSpPr>
              <p:nvPr/>
            </p:nvSpPr>
            <p:spPr bwMode="auto">
              <a:xfrm flipV="1">
                <a:off x="4149" y="7413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" name="Line 2952"/>
              <p:cNvSpPr>
                <a:spLocks noChangeShapeType="1"/>
              </p:cNvSpPr>
              <p:nvPr/>
            </p:nvSpPr>
            <p:spPr bwMode="auto">
              <a:xfrm flipV="1">
                <a:off x="4209" y="7419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" name="Line 2953"/>
              <p:cNvSpPr>
                <a:spLocks noChangeShapeType="1"/>
              </p:cNvSpPr>
              <p:nvPr/>
            </p:nvSpPr>
            <p:spPr bwMode="auto">
              <a:xfrm flipV="1">
                <a:off x="4407" y="7404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" name="Line 2954"/>
              <p:cNvSpPr>
                <a:spLocks noChangeShapeType="1"/>
              </p:cNvSpPr>
              <p:nvPr/>
            </p:nvSpPr>
            <p:spPr bwMode="auto">
              <a:xfrm flipV="1">
                <a:off x="4347" y="7410"/>
                <a:ext cx="0" cy="1440"/>
              </a:xfrm>
              <a:prstGeom prst="line">
                <a:avLst/>
              </a:prstGeom>
              <a:noFill/>
              <a:ln w="63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53" name="Group 2955"/>
              <p:cNvGrpSpPr>
                <a:grpSpLocks/>
              </p:cNvGrpSpPr>
              <p:nvPr/>
            </p:nvGrpSpPr>
            <p:grpSpPr bwMode="auto">
              <a:xfrm>
                <a:off x="3813" y="8805"/>
                <a:ext cx="342" cy="144"/>
                <a:chOff x="3813" y="8805"/>
                <a:chExt cx="342" cy="144"/>
              </a:xfrm>
            </p:grpSpPr>
            <p:sp>
              <p:nvSpPr>
                <p:cNvPr id="4454" name="Oval 2956"/>
                <p:cNvSpPr>
                  <a:spLocks noChangeArrowheads="1"/>
                </p:cNvSpPr>
                <p:nvPr/>
              </p:nvSpPr>
              <p:spPr bwMode="auto">
                <a:xfrm>
                  <a:off x="3813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5" name="Oval 2957"/>
                <p:cNvSpPr>
                  <a:spLocks noChangeArrowheads="1"/>
                </p:cNvSpPr>
                <p:nvPr/>
              </p:nvSpPr>
              <p:spPr bwMode="auto">
                <a:xfrm>
                  <a:off x="4011" y="8805"/>
                  <a:ext cx="144" cy="144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6" name="Line 2958"/>
                <p:cNvSpPr>
                  <a:spLocks noChangeShapeType="1"/>
                </p:cNvSpPr>
                <p:nvPr/>
              </p:nvSpPr>
              <p:spPr bwMode="auto">
                <a:xfrm>
                  <a:off x="3849" y="88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7" name="Line 2959"/>
                <p:cNvSpPr>
                  <a:spLocks noChangeShapeType="1"/>
                </p:cNvSpPr>
                <p:nvPr/>
              </p:nvSpPr>
              <p:spPr bwMode="auto">
                <a:xfrm>
                  <a:off x="4050" y="8883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8" name="Line 2960"/>
                <p:cNvSpPr>
                  <a:spLocks noChangeShapeType="1"/>
                </p:cNvSpPr>
                <p:nvPr/>
              </p:nvSpPr>
              <p:spPr bwMode="auto">
                <a:xfrm rot="-5400000">
                  <a:off x="4053" y="8877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05" name="Line 2961"/>
          <p:cNvSpPr>
            <a:spLocks noChangeShapeType="1"/>
          </p:cNvSpPr>
          <p:nvPr/>
        </p:nvSpPr>
        <p:spPr bwMode="auto">
          <a:xfrm flipV="1">
            <a:off x="754063" y="173672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06" name="Group 2962"/>
          <p:cNvGrpSpPr>
            <a:grpSpLocks/>
          </p:cNvGrpSpPr>
          <p:nvPr/>
        </p:nvGrpSpPr>
        <p:grpSpPr bwMode="auto">
          <a:xfrm>
            <a:off x="922338" y="1736725"/>
            <a:ext cx="758825" cy="139700"/>
            <a:chOff x="528" y="978"/>
            <a:chExt cx="435" cy="78"/>
          </a:xfrm>
        </p:grpSpPr>
        <p:sp>
          <p:nvSpPr>
            <p:cNvPr id="4432" name="Line 2963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Line 2964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Line 2965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7" name="Group 2966"/>
          <p:cNvGrpSpPr>
            <a:grpSpLocks/>
          </p:cNvGrpSpPr>
          <p:nvPr/>
        </p:nvGrpSpPr>
        <p:grpSpPr bwMode="auto">
          <a:xfrm>
            <a:off x="1844675" y="1736725"/>
            <a:ext cx="758825" cy="139700"/>
            <a:chOff x="528" y="978"/>
            <a:chExt cx="435" cy="78"/>
          </a:xfrm>
        </p:grpSpPr>
        <p:sp>
          <p:nvSpPr>
            <p:cNvPr id="4429" name="Line 2967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Line 2968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Line 2969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8" name="Group 2970"/>
          <p:cNvGrpSpPr>
            <a:grpSpLocks/>
          </p:cNvGrpSpPr>
          <p:nvPr/>
        </p:nvGrpSpPr>
        <p:grpSpPr bwMode="auto">
          <a:xfrm>
            <a:off x="2765425" y="1736725"/>
            <a:ext cx="760413" cy="139700"/>
            <a:chOff x="528" y="978"/>
            <a:chExt cx="435" cy="78"/>
          </a:xfrm>
        </p:grpSpPr>
        <p:sp>
          <p:nvSpPr>
            <p:cNvPr id="4426" name="Line 2971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Line 2972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Line 2973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9" name="Group 2974"/>
          <p:cNvGrpSpPr>
            <a:grpSpLocks/>
          </p:cNvGrpSpPr>
          <p:nvPr/>
        </p:nvGrpSpPr>
        <p:grpSpPr bwMode="auto">
          <a:xfrm>
            <a:off x="3687763" y="1736725"/>
            <a:ext cx="760412" cy="139700"/>
            <a:chOff x="528" y="978"/>
            <a:chExt cx="435" cy="78"/>
          </a:xfrm>
        </p:grpSpPr>
        <p:sp>
          <p:nvSpPr>
            <p:cNvPr id="4423" name="Line 2975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Line 2976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Line 2977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0" name="Group 2978"/>
          <p:cNvGrpSpPr>
            <a:grpSpLocks/>
          </p:cNvGrpSpPr>
          <p:nvPr/>
        </p:nvGrpSpPr>
        <p:grpSpPr bwMode="auto">
          <a:xfrm>
            <a:off x="4610100" y="1736725"/>
            <a:ext cx="760413" cy="139700"/>
            <a:chOff x="528" y="978"/>
            <a:chExt cx="435" cy="78"/>
          </a:xfrm>
        </p:grpSpPr>
        <p:sp>
          <p:nvSpPr>
            <p:cNvPr id="4420" name="Line 2979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Line 2980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Line 2981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2982"/>
          <p:cNvGrpSpPr>
            <a:grpSpLocks/>
          </p:cNvGrpSpPr>
          <p:nvPr/>
        </p:nvGrpSpPr>
        <p:grpSpPr bwMode="auto">
          <a:xfrm>
            <a:off x="4610100" y="3603625"/>
            <a:ext cx="760413" cy="139700"/>
            <a:chOff x="528" y="978"/>
            <a:chExt cx="435" cy="78"/>
          </a:xfrm>
        </p:grpSpPr>
        <p:sp>
          <p:nvSpPr>
            <p:cNvPr id="4417" name="Line 2983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Line 2984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Line 2985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2" name="Group 2986"/>
          <p:cNvGrpSpPr>
            <a:grpSpLocks/>
          </p:cNvGrpSpPr>
          <p:nvPr/>
        </p:nvGrpSpPr>
        <p:grpSpPr bwMode="auto">
          <a:xfrm>
            <a:off x="5532438" y="3603625"/>
            <a:ext cx="758825" cy="139700"/>
            <a:chOff x="528" y="978"/>
            <a:chExt cx="435" cy="78"/>
          </a:xfrm>
        </p:grpSpPr>
        <p:sp>
          <p:nvSpPr>
            <p:cNvPr id="4414" name="Line 2987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Line 2988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Line 2989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3" name="Group 2990"/>
          <p:cNvGrpSpPr>
            <a:grpSpLocks/>
          </p:cNvGrpSpPr>
          <p:nvPr/>
        </p:nvGrpSpPr>
        <p:grpSpPr bwMode="auto">
          <a:xfrm>
            <a:off x="6448425" y="3603625"/>
            <a:ext cx="760413" cy="139700"/>
            <a:chOff x="528" y="978"/>
            <a:chExt cx="435" cy="78"/>
          </a:xfrm>
        </p:grpSpPr>
        <p:sp>
          <p:nvSpPr>
            <p:cNvPr id="4411" name="Line 2991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Line 2992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Line 2993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4" name="Group 2994"/>
          <p:cNvGrpSpPr>
            <a:grpSpLocks/>
          </p:cNvGrpSpPr>
          <p:nvPr/>
        </p:nvGrpSpPr>
        <p:grpSpPr bwMode="auto">
          <a:xfrm>
            <a:off x="7375525" y="3603625"/>
            <a:ext cx="760413" cy="139700"/>
            <a:chOff x="528" y="978"/>
            <a:chExt cx="435" cy="78"/>
          </a:xfrm>
        </p:grpSpPr>
        <p:sp>
          <p:nvSpPr>
            <p:cNvPr id="4408" name="Line 2995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Line 2996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Line 2997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5" name="Group 2998"/>
          <p:cNvGrpSpPr>
            <a:grpSpLocks/>
          </p:cNvGrpSpPr>
          <p:nvPr/>
        </p:nvGrpSpPr>
        <p:grpSpPr bwMode="auto">
          <a:xfrm>
            <a:off x="8297863" y="3603625"/>
            <a:ext cx="760412" cy="139700"/>
            <a:chOff x="528" y="978"/>
            <a:chExt cx="435" cy="78"/>
          </a:xfrm>
        </p:grpSpPr>
        <p:sp>
          <p:nvSpPr>
            <p:cNvPr id="4405" name="Line 2999"/>
            <p:cNvSpPr>
              <a:spLocks noChangeShapeType="1"/>
            </p:cNvSpPr>
            <p:nvPr/>
          </p:nvSpPr>
          <p:spPr bwMode="auto">
            <a:xfrm>
              <a:off x="52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Line 3000"/>
            <p:cNvSpPr>
              <a:spLocks noChangeShapeType="1"/>
            </p:cNvSpPr>
            <p:nvPr/>
          </p:nvSpPr>
          <p:spPr bwMode="auto">
            <a:xfrm flipV="1">
              <a:off x="528" y="978"/>
              <a:ext cx="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Line 3001"/>
            <p:cNvSpPr>
              <a:spLocks noChangeShapeType="1"/>
            </p:cNvSpPr>
            <p:nvPr/>
          </p:nvSpPr>
          <p:spPr bwMode="auto">
            <a:xfrm flipV="1">
              <a:off x="960" y="978"/>
              <a:ext cx="3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6" name="Line 3002"/>
          <p:cNvSpPr>
            <a:spLocks noChangeShapeType="1"/>
          </p:cNvSpPr>
          <p:nvPr/>
        </p:nvSpPr>
        <p:spPr bwMode="auto">
          <a:xfrm>
            <a:off x="5532438" y="1736725"/>
            <a:ext cx="0" cy="258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17" name="Line 3003"/>
          <p:cNvSpPr>
            <a:spLocks noChangeShapeType="1"/>
          </p:cNvSpPr>
          <p:nvPr/>
        </p:nvSpPr>
        <p:spPr bwMode="auto">
          <a:xfrm flipV="1">
            <a:off x="1425575" y="1985963"/>
            <a:ext cx="4106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18" name="Line 3004"/>
          <p:cNvSpPr>
            <a:spLocks noChangeShapeType="1"/>
          </p:cNvSpPr>
          <p:nvPr/>
        </p:nvSpPr>
        <p:spPr bwMode="auto">
          <a:xfrm flipV="1">
            <a:off x="1257300" y="3743325"/>
            <a:ext cx="3195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19" name="Line 3005"/>
          <p:cNvSpPr>
            <a:spLocks noChangeShapeType="1"/>
          </p:cNvSpPr>
          <p:nvPr/>
        </p:nvSpPr>
        <p:spPr bwMode="auto">
          <a:xfrm flipV="1">
            <a:off x="4441825" y="360362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0" name="Line 3006"/>
          <p:cNvSpPr>
            <a:spLocks noChangeShapeType="1"/>
          </p:cNvSpPr>
          <p:nvPr/>
        </p:nvSpPr>
        <p:spPr bwMode="auto">
          <a:xfrm>
            <a:off x="9220200" y="3603625"/>
            <a:ext cx="0" cy="258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1" name="Line 3007"/>
          <p:cNvSpPr>
            <a:spLocks noChangeShapeType="1"/>
          </p:cNvSpPr>
          <p:nvPr/>
        </p:nvSpPr>
        <p:spPr bwMode="auto">
          <a:xfrm flipV="1">
            <a:off x="1655763" y="3862388"/>
            <a:ext cx="75707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22" name="Group 3008"/>
          <p:cNvGrpSpPr>
            <a:grpSpLocks/>
          </p:cNvGrpSpPr>
          <p:nvPr/>
        </p:nvGrpSpPr>
        <p:grpSpPr bwMode="auto">
          <a:xfrm>
            <a:off x="8777288" y="4576763"/>
            <a:ext cx="1244600" cy="2417762"/>
            <a:chOff x="55" y="2640"/>
            <a:chExt cx="713" cy="1344"/>
          </a:xfrm>
        </p:grpSpPr>
        <p:sp>
          <p:nvSpPr>
            <p:cNvPr id="4402" name="AutoShape 3009"/>
            <p:cNvSpPr>
              <a:spLocks noChangeArrowheads="1"/>
            </p:cNvSpPr>
            <p:nvPr/>
          </p:nvSpPr>
          <p:spPr bwMode="auto">
            <a:xfrm>
              <a:off x="384" y="2640"/>
              <a:ext cx="48" cy="1344"/>
            </a:xfrm>
            <a:prstGeom prst="can">
              <a:avLst>
                <a:gd name="adj" fmla="val 1750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" name="AutoShape 3010"/>
            <p:cNvSpPr>
              <a:spLocks noChangeArrowheads="1"/>
            </p:cNvSpPr>
            <p:nvPr/>
          </p:nvSpPr>
          <p:spPr bwMode="auto">
            <a:xfrm rot="17815552" flipV="1">
              <a:off x="367" y="2727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" name="AutoShape 3011"/>
            <p:cNvSpPr>
              <a:spLocks noChangeArrowheads="1"/>
            </p:cNvSpPr>
            <p:nvPr/>
          </p:nvSpPr>
          <p:spPr bwMode="auto">
            <a:xfrm rot="17815552" flipV="1">
              <a:off x="408" y="2568"/>
              <a:ext cx="48" cy="672"/>
            </a:xfrm>
            <a:prstGeom prst="can">
              <a:avLst>
                <a:gd name="adj" fmla="val 87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3" name="Rectangle 3012"/>
          <p:cNvSpPr>
            <a:spLocks noChangeArrowheads="1"/>
          </p:cNvSpPr>
          <p:nvPr/>
        </p:nvSpPr>
        <p:spPr bwMode="auto">
          <a:xfrm>
            <a:off x="1131888" y="4097338"/>
            <a:ext cx="769937" cy="912812"/>
          </a:xfrm>
          <a:prstGeom prst="rect">
            <a:avLst/>
          </a:prstGeom>
          <a:solidFill>
            <a:srgbClr val="C0C0C0"/>
          </a:solidFill>
          <a:ln w="12700">
            <a:solidFill>
              <a:srgbClr val="333333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24" name="Group 3013"/>
          <p:cNvGrpSpPr>
            <a:grpSpLocks/>
          </p:cNvGrpSpPr>
          <p:nvPr/>
        </p:nvGrpSpPr>
        <p:grpSpPr bwMode="auto">
          <a:xfrm>
            <a:off x="1311275" y="4271963"/>
            <a:ext cx="542925" cy="300037"/>
            <a:chOff x="5280" y="9385"/>
            <a:chExt cx="654" cy="355"/>
          </a:xfrm>
        </p:grpSpPr>
        <p:grpSp>
          <p:nvGrpSpPr>
            <p:cNvPr id="4390" name="Group 3014"/>
            <p:cNvGrpSpPr>
              <a:grpSpLocks/>
            </p:cNvGrpSpPr>
            <p:nvPr/>
          </p:nvGrpSpPr>
          <p:grpSpPr bwMode="auto">
            <a:xfrm>
              <a:off x="5280" y="9386"/>
              <a:ext cx="174" cy="354"/>
              <a:chOff x="5280" y="9390"/>
              <a:chExt cx="174" cy="354"/>
            </a:xfrm>
          </p:grpSpPr>
          <p:sp>
            <p:nvSpPr>
              <p:cNvPr id="4399" name="Oval 3015"/>
              <p:cNvSpPr>
                <a:spLocks noChangeArrowheads="1"/>
              </p:cNvSpPr>
              <p:nvPr/>
            </p:nvSpPr>
            <p:spPr bwMode="auto">
              <a:xfrm>
                <a:off x="5280" y="939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Oval 3016"/>
              <p:cNvSpPr>
                <a:spLocks noChangeArrowheads="1"/>
              </p:cNvSpPr>
              <p:nvPr/>
            </p:nvSpPr>
            <p:spPr bwMode="auto">
              <a:xfrm>
                <a:off x="5280" y="9686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Line 3017"/>
              <p:cNvSpPr>
                <a:spLocks noChangeShapeType="1"/>
              </p:cNvSpPr>
              <p:nvPr/>
            </p:nvSpPr>
            <p:spPr bwMode="auto">
              <a:xfrm flipV="1">
                <a:off x="5310" y="9420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91" name="Group 3018"/>
            <p:cNvGrpSpPr>
              <a:grpSpLocks/>
            </p:cNvGrpSpPr>
            <p:nvPr/>
          </p:nvGrpSpPr>
          <p:grpSpPr bwMode="auto">
            <a:xfrm>
              <a:off x="5520" y="9385"/>
              <a:ext cx="174" cy="354"/>
              <a:chOff x="5280" y="9390"/>
              <a:chExt cx="174" cy="354"/>
            </a:xfrm>
          </p:grpSpPr>
          <p:sp>
            <p:nvSpPr>
              <p:cNvPr id="4396" name="Oval 3019"/>
              <p:cNvSpPr>
                <a:spLocks noChangeArrowheads="1"/>
              </p:cNvSpPr>
              <p:nvPr/>
            </p:nvSpPr>
            <p:spPr bwMode="auto">
              <a:xfrm>
                <a:off x="5280" y="939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" name="Oval 3020"/>
              <p:cNvSpPr>
                <a:spLocks noChangeArrowheads="1"/>
              </p:cNvSpPr>
              <p:nvPr/>
            </p:nvSpPr>
            <p:spPr bwMode="auto">
              <a:xfrm>
                <a:off x="5280" y="9686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Line 3021"/>
              <p:cNvSpPr>
                <a:spLocks noChangeShapeType="1"/>
              </p:cNvSpPr>
              <p:nvPr/>
            </p:nvSpPr>
            <p:spPr bwMode="auto">
              <a:xfrm flipV="1">
                <a:off x="5310" y="9420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92" name="Group 3022"/>
            <p:cNvGrpSpPr>
              <a:grpSpLocks/>
            </p:cNvGrpSpPr>
            <p:nvPr/>
          </p:nvGrpSpPr>
          <p:grpSpPr bwMode="auto">
            <a:xfrm>
              <a:off x="5760" y="9385"/>
              <a:ext cx="174" cy="354"/>
              <a:chOff x="5280" y="9390"/>
              <a:chExt cx="174" cy="354"/>
            </a:xfrm>
          </p:grpSpPr>
          <p:sp>
            <p:nvSpPr>
              <p:cNvPr id="4393" name="Oval 3023"/>
              <p:cNvSpPr>
                <a:spLocks noChangeArrowheads="1"/>
              </p:cNvSpPr>
              <p:nvPr/>
            </p:nvSpPr>
            <p:spPr bwMode="auto">
              <a:xfrm>
                <a:off x="5280" y="939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Oval 3024"/>
              <p:cNvSpPr>
                <a:spLocks noChangeArrowheads="1"/>
              </p:cNvSpPr>
              <p:nvPr/>
            </p:nvSpPr>
            <p:spPr bwMode="auto">
              <a:xfrm>
                <a:off x="5280" y="9686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" name="Line 3025"/>
              <p:cNvSpPr>
                <a:spLocks noChangeShapeType="1"/>
              </p:cNvSpPr>
              <p:nvPr/>
            </p:nvSpPr>
            <p:spPr bwMode="auto">
              <a:xfrm flipV="1">
                <a:off x="5310" y="9420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25" name="Line 3026"/>
          <p:cNvSpPr>
            <a:spLocks noChangeShapeType="1"/>
          </p:cNvSpPr>
          <p:nvPr/>
        </p:nvSpPr>
        <p:spPr bwMode="auto">
          <a:xfrm flipH="1" flipV="1">
            <a:off x="1655763" y="3862388"/>
            <a:ext cx="0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6" name="Line 3027"/>
          <p:cNvSpPr>
            <a:spLocks noChangeShapeType="1"/>
          </p:cNvSpPr>
          <p:nvPr/>
        </p:nvSpPr>
        <p:spPr bwMode="auto">
          <a:xfrm flipH="1" flipV="1">
            <a:off x="1425575" y="3821113"/>
            <a:ext cx="0" cy="411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7" name="Line 3028"/>
          <p:cNvSpPr>
            <a:spLocks noChangeShapeType="1"/>
          </p:cNvSpPr>
          <p:nvPr/>
        </p:nvSpPr>
        <p:spPr bwMode="auto">
          <a:xfrm flipH="1" flipV="1">
            <a:off x="1416050" y="4211638"/>
            <a:ext cx="2524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8" name="Oval 3029"/>
          <p:cNvSpPr>
            <a:spLocks noChangeArrowheads="1"/>
          </p:cNvSpPr>
          <p:nvPr/>
        </p:nvSpPr>
        <p:spPr bwMode="auto">
          <a:xfrm flipV="1">
            <a:off x="1625600" y="4183063"/>
            <a:ext cx="49213" cy="4921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29" name="Oval 3030"/>
          <p:cNvSpPr>
            <a:spLocks noChangeArrowheads="1"/>
          </p:cNvSpPr>
          <p:nvPr/>
        </p:nvSpPr>
        <p:spPr bwMode="auto">
          <a:xfrm flipV="1">
            <a:off x="1395413" y="4183063"/>
            <a:ext cx="49212" cy="4921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0" name="Line 3031"/>
          <p:cNvSpPr>
            <a:spLocks noChangeShapeType="1"/>
          </p:cNvSpPr>
          <p:nvPr/>
        </p:nvSpPr>
        <p:spPr bwMode="auto">
          <a:xfrm flipV="1">
            <a:off x="1339850" y="4197350"/>
            <a:ext cx="127000" cy="90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1" name="Line 3032"/>
          <p:cNvSpPr>
            <a:spLocks noChangeShapeType="1"/>
          </p:cNvSpPr>
          <p:nvPr/>
        </p:nvSpPr>
        <p:spPr bwMode="auto">
          <a:xfrm flipH="1" flipV="1">
            <a:off x="1660525" y="4205288"/>
            <a:ext cx="84138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2" name="Line 3033"/>
          <p:cNvSpPr>
            <a:spLocks noChangeShapeType="1"/>
          </p:cNvSpPr>
          <p:nvPr/>
        </p:nvSpPr>
        <p:spPr bwMode="auto">
          <a:xfrm flipH="1" flipV="1">
            <a:off x="1538288" y="4208463"/>
            <a:ext cx="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33" name="Group 3034"/>
          <p:cNvGrpSpPr>
            <a:grpSpLocks/>
          </p:cNvGrpSpPr>
          <p:nvPr/>
        </p:nvGrpSpPr>
        <p:grpSpPr bwMode="auto">
          <a:xfrm>
            <a:off x="7699375" y="4911725"/>
            <a:ext cx="598488" cy="608013"/>
            <a:chOff x="1620" y="9117"/>
            <a:chExt cx="720" cy="720"/>
          </a:xfrm>
        </p:grpSpPr>
        <p:grpSp>
          <p:nvGrpSpPr>
            <p:cNvPr id="4383" name="Group 3035"/>
            <p:cNvGrpSpPr>
              <a:grpSpLocks/>
            </p:cNvGrpSpPr>
            <p:nvPr/>
          </p:nvGrpSpPr>
          <p:grpSpPr bwMode="auto">
            <a:xfrm>
              <a:off x="1620" y="9117"/>
              <a:ext cx="720" cy="720"/>
              <a:chOff x="1620" y="9117"/>
              <a:chExt cx="720" cy="720"/>
            </a:xfrm>
          </p:grpSpPr>
          <p:grpSp>
            <p:nvGrpSpPr>
              <p:cNvPr id="4386" name="Group 3036"/>
              <p:cNvGrpSpPr>
                <a:grpSpLocks/>
              </p:cNvGrpSpPr>
              <p:nvPr/>
            </p:nvGrpSpPr>
            <p:grpSpPr bwMode="auto">
              <a:xfrm>
                <a:off x="1620" y="9117"/>
                <a:ext cx="720" cy="720"/>
                <a:chOff x="1620" y="9117"/>
                <a:chExt cx="720" cy="720"/>
              </a:xfrm>
            </p:grpSpPr>
            <p:sp>
              <p:nvSpPr>
                <p:cNvPr id="4388" name="Rectangle 3037"/>
                <p:cNvSpPr>
                  <a:spLocks noChangeArrowheads="1"/>
                </p:cNvSpPr>
                <p:nvPr/>
              </p:nvSpPr>
              <p:spPr bwMode="auto">
                <a:xfrm>
                  <a:off x="1620" y="9117"/>
                  <a:ext cx="720" cy="72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  <p:sp>
              <p:nvSpPr>
                <p:cNvPr id="4389" name="Oval 3038"/>
                <p:cNvSpPr>
                  <a:spLocks noChangeArrowheads="1"/>
                </p:cNvSpPr>
                <p:nvPr/>
              </p:nvSpPr>
              <p:spPr bwMode="auto">
                <a:xfrm>
                  <a:off x="1692" y="9189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</p:grpSp>
          <p:sp>
            <p:nvSpPr>
              <p:cNvPr id="4387" name="Text Box 3039"/>
              <p:cNvSpPr txBox="1">
                <a:spLocks noChangeArrowheads="1"/>
              </p:cNvSpPr>
              <p:nvPr/>
            </p:nvSpPr>
            <p:spPr bwMode="auto">
              <a:xfrm>
                <a:off x="1764" y="9391"/>
                <a:ext cx="432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0" rIns="9144" bIns="9144"/>
              <a:lstStyle/>
              <a:p>
                <a:pPr eaLnBrk="0" hangingPunct="0"/>
                <a:r>
                  <a:rPr lang="en-US" sz="900" b="1">
                    <a:latin typeface="Courier New" pitchFamily="49" charset="0"/>
                  </a:rPr>
                  <a:t>KWH</a:t>
                </a:r>
              </a:p>
            </p:txBody>
          </p:sp>
        </p:grpSp>
        <p:sp>
          <p:nvSpPr>
            <p:cNvPr id="4384" name="AutoShape 3040"/>
            <p:cNvSpPr>
              <a:spLocks noChangeArrowheads="1"/>
            </p:cNvSpPr>
            <p:nvPr/>
          </p:nvSpPr>
          <p:spPr bwMode="auto">
            <a:xfrm rot="5400000" flipV="1">
              <a:off x="1909" y="9085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AutoShape 3041"/>
            <p:cNvSpPr>
              <a:spLocks noChangeArrowheads="1"/>
            </p:cNvSpPr>
            <p:nvPr/>
          </p:nvSpPr>
          <p:spPr bwMode="auto">
            <a:xfrm rot="-5400000">
              <a:off x="1908" y="9438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4" name="Group 3042"/>
          <p:cNvGrpSpPr>
            <a:grpSpLocks/>
          </p:cNvGrpSpPr>
          <p:nvPr/>
        </p:nvGrpSpPr>
        <p:grpSpPr bwMode="auto">
          <a:xfrm>
            <a:off x="7292975" y="6300788"/>
            <a:ext cx="598488" cy="608012"/>
            <a:chOff x="1620" y="9117"/>
            <a:chExt cx="720" cy="720"/>
          </a:xfrm>
        </p:grpSpPr>
        <p:grpSp>
          <p:nvGrpSpPr>
            <p:cNvPr id="4376" name="Group 3043"/>
            <p:cNvGrpSpPr>
              <a:grpSpLocks/>
            </p:cNvGrpSpPr>
            <p:nvPr/>
          </p:nvGrpSpPr>
          <p:grpSpPr bwMode="auto">
            <a:xfrm>
              <a:off x="1620" y="9117"/>
              <a:ext cx="720" cy="720"/>
              <a:chOff x="1620" y="9117"/>
              <a:chExt cx="720" cy="720"/>
            </a:xfrm>
          </p:grpSpPr>
          <p:grpSp>
            <p:nvGrpSpPr>
              <p:cNvPr id="4379" name="Group 3044"/>
              <p:cNvGrpSpPr>
                <a:grpSpLocks/>
              </p:cNvGrpSpPr>
              <p:nvPr/>
            </p:nvGrpSpPr>
            <p:grpSpPr bwMode="auto">
              <a:xfrm>
                <a:off x="1620" y="9117"/>
                <a:ext cx="720" cy="720"/>
                <a:chOff x="1620" y="9117"/>
                <a:chExt cx="720" cy="720"/>
              </a:xfrm>
            </p:grpSpPr>
            <p:sp>
              <p:nvSpPr>
                <p:cNvPr id="4381" name="Rectangle 3045"/>
                <p:cNvSpPr>
                  <a:spLocks noChangeArrowheads="1"/>
                </p:cNvSpPr>
                <p:nvPr/>
              </p:nvSpPr>
              <p:spPr bwMode="auto">
                <a:xfrm>
                  <a:off x="1620" y="9117"/>
                  <a:ext cx="720" cy="72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  <p:sp>
              <p:nvSpPr>
                <p:cNvPr id="4382" name="Oval 3046"/>
                <p:cNvSpPr>
                  <a:spLocks noChangeArrowheads="1"/>
                </p:cNvSpPr>
                <p:nvPr/>
              </p:nvSpPr>
              <p:spPr bwMode="auto">
                <a:xfrm>
                  <a:off x="1692" y="9189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4" tIns="0" rIns="9144" bIns="9144"/>
                <a:lstStyle/>
                <a:p>
                  <a:endParaRPr lang="en-US"/>
                </a:p>
              </p:txBody>
            </p:sp>
          </p:grpSp>
          <p:sp>
            <p:nvSpPr>
              <p:cNvPr id="4380" name="Text Box 3047"/>
              <p:cNvSpPr txBox="1">
                <a:spLocks noChangeArrowheads="1"/>
              </p:cNvSpPr>
              <p:nvPr/>
            </p:nvSpPr>
            <p:spPr bwMode="auto">
              <a:xfrm>
                <a:off x="1764" y="9391"/>
                <a:ext cx="432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0" rIns="9144" bIns="9144"/>
              <a:lstStyle/>
              <a:p>
                <a:pPr eaLnBrk="0" hangingPunct="0"/>
                <a:r>
                  <a:rPr lang="en-US" sz="900" b="1">
                    <a:latin typeface="Courier New" pitchFamily="49" charset="0"/>
                  </a:rPr>
                  <a:t>KWH</a:t>
                </a:r>
              </a:p>
            </p:txBody>
          </p:sp>
        </p:grpSp>
        <p:sp>
          <p:nvSpPr>
            <p:cNvPr id="4377" name="AutoShape 3048"/>
            <p:cNvSpPr>
              <a:spLocks noChangeArrowheads="1"/>
            </p:cNvSpPr>
            <p:nvPr/>
          </p:nvSpPr>
          <p:spPr bwMode="auto">
            <a:xfrm rot="5400000" flipV="1">
              <a:off x="1909" y="9085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AutoShape 3049"/>
            <p:cNvSpPr>
              <a:spLocks noChangeArrowheads="1"/>
            </p:cNvSpPr>
            <p:nvPr/>
          </p:nvSpPr>
          <p:spPr bwMode="auto">
            <a:xfrm rot="-5400000">
              <a:off x="1908" y="9438"/>
              <a:ext cx="144" cy="432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5" name="Group 3050"/>
          <p:cNvGrpSpPr>
            <a:grpSpLocks noChangeAspect="1"/>
          </p:cNvGrpSpPr>
          <p:nvPr/>
        </p:nvGrpSpPr>
        <p:grpSpPr bwMode="auto">
          <a:xfrm>
            <a:off x="1425575" y="3662363"/>
            <a:ext cx="79375" cy="166687"/>
            <a:chOff x="1008" y="2938"/>
            <a:chExt cx="230" cy="460"/>
          </a:xfrm>
        </p:grpSpPr>
        <p:sp>
          <p:nvSpPr>
            <p:cNvPr id="4374" name="Arc 3051"/>
            <p:cNvSpPr>
              <a:spLocks noChangeAspect="1"/>
            </p:cNvSpPr>
            <p:nvPr/>
          </p:nvSpPr>
          <p:spPr bwMode="auto">
            <a:xfrm>
              <a:off x="1008" y="293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5" name="Arc 3052"/>
            <p:cNvSpPr>
              <a:spLocks noChangeAspect="1"/>
            </p:cNvSpPr>
            <p:nvPr/>
          </p:nvSpPr>
          <p:spPr bwMode="auto">
            <a:xfrm flipV="1">
              <a:off x="1008" y="3168"/>
              <a:ext cx="230" cy="2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6" name="Line 3053"/>
          <p:cNvSpPr>
            <a:spLocks noChangeShapeType="1"/>
          </p:cNvSpPr>
          <p:nvPr/>
        </p:nvSpPr>
        <p:spPr bwMode="auto">
          <a:xfrm flipV="1">
            <a:off x="1425575" y="1973263"/>
            <a:ext cx="0" cy="1709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7" name="Line 3054"/>
          <p:cNvSpPr>
            <a:spLocks noChangeShapeType="1"/>
          </p:cNvSpPr>
          <p:nvPr/>
        </p:nvSpPr>
        <p:spPr bwMode="auto">
          <a:xfrm flipV="1">
            <a:off x="754063" y="1985963"/>
            <a:ext cx="473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8" name="Line 3055"/>
          <p:cNvSpPr>
            <a:spLocks noChangeShapeType="1"/>
          </p:cNvSpPr>
          <p:nvPr/>
        </p:nvSpPr>
        <p:spPr bwMode="auto">
          <a:xfrm flipH="1" flipV="1">
            <a:off x="1225550" y="1984375"/>
            <a:ext cx="0" cy="285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39" name="Oval 3056"/>
          <p:cNvSpPr>
            <a:spLocks noChangeArrowheads="1"/>
          </p:cNvSpPr>
          <p:nvPr/>
        </p:nvSpPr>
        <p:spPr bwMode="auto">
          <a:xfrm flipV="1">
            <a:off x="1200150" y="3713163"/>
            <a:ext cx="49213" cy="492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0" name="Line 3057"/>
          <p:cNvSpPr>
            <a:spLocks noChangeShapeType="1"/>
          </p:cNvSpPr>
          <p:nvPr/>
        </p:nvSpPr>
        <p:spPr bwMode="auto">
          <a:xfrm flipH="1">
            <a:off x="1216025" y="4822825"/>
            <a:ext cx="150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1" name="Line 3058"/>
          <p:cNvSpPr>
            <a:spLocks noChangeShapeType="1"/>
          </p:cNvSpPr>
          <p:nvPr/>
        </p:nvSpPr>
        <p:spPr bwMode="auto">
          <a:xfrm>
            <a:off x="1341438" y="4548188"/>
            <a:ext cx="192087" cy="122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2" name="Line 3059"/>
          <p:cNvSpPr>
            <a:spLocks noChangeShapeType="1"/>
          </p:cNvSpPr>
          <p:nvPr/>
        </p:nvSpPr>
        <p:spPr bwMode="auto">
          <a:xfrm flipH="1">
            <a:off x="1539875" y="4549775"/>
            <a:ext cx="192088" cy="122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3" name="Oval 3060"/>
          <p:cNvSpPr>
            <a:spLocks noChangeArrowheads="1"/>
          </p:cNvSpPr>
          <p:nvPr/>
        </p:nvSpPr>
        <p:spPr bwMode="auto">
          <a:xfrm flipV="1">
            <a:off x="1512888" y="4641850"/>
            <a:ext cx="47625" cy="4921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4" name="Line 3061"/>
          <p:cNvSpPr>
            <a:spLocks noChangeShapeType="1"/>
          </p:cNvSpPr>
          <p:nvPr/>
        </p:nvSpPr>
        <p:spPr bwMode="auto">
          <a:xfrm>
            <a:off x="1538288" y="4670425"/>
            <a:ext cx="11858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5" name="Line 3062"/>
          <p:cNvSpPr>
            <a:spLocks noChangeShapeType="1"/>
          </p:cNvSpPr>
          <p:nvPr/>
        </p:nvSpPr>
        <p:spPr bwMode="auto">
          <a:xfrm flipH="1" flipV="1">
            <a:off x="1538288" y="4557713"/>
            <a:ext cx="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6" name="Line 3063"/>
          <p:cNvSpPr>
            <a:spLocks noChangeShapeType="1"/>
          </p:cNvSpPr>
          <p:nvPr/>
        </p:nvSpPr>
        <p:spPr bwMode="auto">
          <a:xfrm flipV="1">
            <a:off x="4525963" y="2135188"/>
            <a:ext cx="46228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7" name="Line 3064"/>
          <p:cNvSpPr>
            <a:spLocks noChangeShapeType="1"/>
          </p:cNvSpPr>
          <p:nvPr/>
        </p:nvSpPr>
        <p:spPr bwMode="auto">
          <a:xfrm flipV="1">
            <a:off x="9136063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8" name="Line 3065"/>
          <p:cNvSpPr>
            <a:spLocks noChangeShapeType="1"/>
          </p:cNvSpPr>
          <p:nvPr/>
        </p:nvSpPr>
        <p:spPr bwMode="auto">
          <a:xfrm flipV="1">
            <a:off x="8213725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49" name="Line 3066"/>
          <p:cNvSpPr>
            <a:spLocks noChangeShapeType="1"/>
          </p:cNvSpPr>
          <p:nvPr/>
        </p:nvSpPr>
        <p:spPr bwMode="auto">
          <a:xfrm flipV="1">
            <a:off x="7292975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0" name="Line 3067"/>
          <p:cNvSpPr>
            <a:spLocks noChangeShapeType="1"/>
          </p:cNvSpPr>
          <p:nvPr/>
        </p:nvSpPr>
        <p:spPr bwMode="auto">
          <a:xfrm flipV="1">
            <a:off x="6370638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1" name="Line 3068"/>
          <p:cNvSpPr>
            <a:spLocks noChangeShapeType="1"/>
          </p:cNvSpPr>
          <p:nvPr/>
        </p:nvSpPr>
        <p:spPr bwMode="auto">
          <a:xfrm flipV="1">
            <a:off x="5448300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2" name="Line 3069"/>
          <p:cNvSpPr>
            <a:spLocks noChangeShapeType="1"/>
          </p:cNvSpPr>
          <p:nvPr/>
        </p:nvSpPr>
        <p:spPr bwMode="auto">
          <a:xfrm flipV="1">
            <a:off x="4537075" y="2135188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3" name="Line 3070"/>
          <p:cNvSpPr>
            <a:spLocks noChangeShapeType="1"/>
          </p:cNvSpPr>
          <p:nvPr/>
        </p:nvSpPr>
        <p:spPr bwMode="auto">
          <a:xfrm flipV="1">
            <a:off x="838200" y="2159000"/>
            <a:ext cx="0" cy="31956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4" name="Line 3071"/>
          <p:cNvSpPr>
            <a:spLocks noChangeShapeType="1"/>
          </p:cNvSpPr>
          <p:nvPr/>
        </p:nvSpPr>
        <p:spPr bwMode="auto">
          <a:xfrm flipH="1">
            <a:off x="250825" y="2159000"/>
            <a:ext cx="58737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5" name="Line 3072"/>
          <p:cNvSpPr>
            <a:spLocks noChangeShapeType="1"/>
          </p:cNvSpPr>
          <p:nvPr/>
        </p:nvSpPr>
        <p:spPr bwMode="auto">
          <a:xfrm flipV="1">
            <a:off x="5448300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6" name="Line 3073"/>
          <p:cNvSpPr>
            <a:spLocks noChangeShapeType="1"/>
          </p:cNvSpPr>
          <p:nvPr/>
        </p:nvSpPr>
        <p:spPr bwMode="auto">
          <a:xfrm flipV="1">
            <a:off x="4525963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7" name="Line 3074"/>
          <p:cNvSpPr>
            <a:spLocks noChangeShapeType="1"/>
          </p:cNvSpPr>
          <p:nvPr/>
        </p:nvSpPr>
        <p:spPr bwMode="auto">
          <a:xfrm flipV="1">
            <a:off x="3603625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8" name="Line 3075"/>
          <p:cNvSpPr>
            <a:spLocks noChangeShapeType="1"/>
          </p:cNvSpPr>
          <p:nvPr/>
        </p:nvSpPr>
        <p:spPr bwMode="auto">
          <a:xfrm flipV="1">
            <a:off x="2682875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59" name="Line 3076"/>
          <p:cNvSpPr>
            <a:spLocks noChangeShapeType="1"/>
          </p:cNvSpPr>
          <p:nvPr/>
        </p:nvSpPr>
        <p:spPr bwMode="auto">
          <a:xfrm flipV="1">
            <a:off x="1844675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0" name="Line 3077"/>
          <p:cNvSpPr>
            <a:spLocks noChangeShapeType="1"/>
          </p:cNvSpPr>
          <p:nvPr/>
        </p:nvSpPr>
        <p:spPr bwMode="auto">
          <a:xfrm flipV="1">
            <a:off x="838200" y="258763"/>
            <a:ext cx="0" cy="1730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1" name="Line 3078"/>
          <p:cNvSpPr>
            <a:spLocks noChangeShapeType="1"/>
          </p:cNvSpPr>
          <p:nvPr/>
        </p:nvSpPr>
        <p:spPr bwMode="auto">
          <a:xfrm flipV="1">
            <a:off x="250825" y="258763"/>
            <a:ext cx="578485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2" name="Line 3079"/>
          <p:cNvSpPr>
            <a:spLocks noChangeShapeType="1"/>
          </p:cNvSpPr>
          <p:nvPr/>
        </p:nvSpPr>
        <p:spPr bwMode="auto">
          <a:xfrm>
            <a:off x="250825" y="258763"/>
            <a:ext cx="0" cy="19002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3" name="Oval 3080"/>
          <p:cNvSpPr>
            <a:spLocks noChangeArrowheads="1"/>
          </p:cNvSpPr>
          <p:nvPr/>
        </p:nvSpPr>
        <p:spPr bwMode="auto">
          <a:xfrm flipV="1">
            <a:off x="2654300" y="382588"/>
            <a:ext cx="49213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4" name="Oval 3081"/>
          <p:cNvSpPr>
            <a:spLocks noChangeArrowheads="1"/>
          </p:cNvSpPr>
          <p:nvPr/>
        </p:nvSpPr>
        <p:spPr bwMode="auto">
          <a:xfrm flipV="1">
            <a:off x="1120775" y="4933950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5" name="Oval 3082"/>
          <p:cNvSpPr>
            <a:spLocks noChangeArrowheads="1"/>
          </p:cNvSpPr>
          <p:nvPr/>
        </p:nvSpPr>
        <p:spPr bwMode="auto">
          <a:xfrm flipV="1">
            <a:off x="4505325" y="22447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6" name="Oval 3083"/>
          <p:cNvSpPr>
            <a:spLocks noChangeArrowheads="1"/>
          </p:cNvSpPr>
          <p:nvPr/>
        </p:nvSpPr>
        <p:spPr bwMode="auto">
          <a:xfrm flipV="1">
            <a:off x="809625" y="4933950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7" name="Oval 3084"/>
          <p:cNvSpPr>
            <a:spLocks noChangeArrowheads="1"/>
          </p:cNvSpPr>
          <p:nvPr/>
        </p:nvSpPr>
        <p:spPr bwMode="auto">
          <a:xfrm flipV="1">
            <a:off x="7261225" y="22447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8" name="Oval 3085"/>
          <p:cNvSpPr>
            <a:spLocks noChangeArrowheads="1"/>
          </p:cNvSpPr>
          <p:nvPr/>
        </p:nvSpPr>
        <p:spPr bwMode="auto">
          <a:xfrm flipV="1">
            <a:off x="5416550" y="22447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69" name="Oval 3086"/>
          <p:cNvSpPr>
            <a:spLocks noChangeArrowheads="1"/>
          </p:cNvSpPr>
          <p:nvPr/>
        </p:nvSpPr>
        <p:spPr bwMode="auto">
          <a:xfrm flipV="1">
            <a:off x="8183563" y="2244725"/>
            <a:ext cx="47625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0" name="Oval 3087"/>
          <p:cNvSpPr>
            <a:spLocks noChangeArrowheads="1"/>
          </p:cNvSpPr>
          <p:nvPr/>
        </p:nvSpPr>
        <p:spPr bwMode="auto">
          <a:xfrm flipV="1">
            <a:off x="6338888" y="2244725"/>
            <a:ext cx="49212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1" name="Oval 3088"/>
          <p:cNvSpPr>
            <a:spLocks noChangeArrowheads="1"/>
          </p:cNvSpPr>
          <p:nvPr/>
        </p:nvSpPr>
        <p:spPr bwMode="auto">
          <a:xfrm flipV="1">
            <a:off x="5416550" y="388938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2" name="Oval 3089"/>
          <p:cNvSpPr>
            <a:spLocks noChangeArrowheads="1"/>
          </p:cNvSpPr>
          <p:nvPr/>
        </p:nvSpPr>
        <p:spPr bwMode="auto">
          <a:xfrm flipV="1">
            <a:off x="4494213" y="382588"/>
            <a:ext cx="49212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3" name="Oval 3090"/>
          <p:cNvSpPr>
            <a:spLocks noChangeArrowheads="1"/>
          </p:cNvSpPr>
          <p:nvPr/>
        </p:nvSpPr>
        <p:spPr bwMode="auto">
          <a:xfrm flipV="1">
            <a:off x="1801813" y="382588"/>
            <a:ext cx="49212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4" name="Oval 3091"/>
          <p:cNvSpPr>
            <a:spLocks noChangeArrowheads="1"/>
          </p:cNvSpPr>
          <p:nvPr/>
        </p:nvSpPr>
        <p:spPr bwMode="auto">
          <a:xfrm flipV="1">
            <a:off x="9104313" y="2235200"/>
            <a:ext cx="49212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5" name="Oval 3092"/>
          <p:cNvSpPr>
            <a:spLocks noChangeArrowheads="1"/>
          </p:cNvSpPr>
          <p:nvPr/>
        </p:nvSpPr>
        <p:spPr bwMode="auto">
          <a:xfrm flipV="1">
            <a:off x="806450" y="382588"/>
            <a:ext cx="49213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6" name="Oval 3093"/>
          <p:cNvSpPr>
            <a:spLocks noChangeArrowheads="1"/>
          </p:cNvSpPr>
          <p:nvPr/>
        </p:nvSpPr>
        <p:spPr bwMode="auto">
          <a:xfrm flipV="1">
            <a:off x="3576638" y="382588"/>
            <a:ext cx="49212" cy="49212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7" name="Line 3094"/>
          <p:cNvSpPr>
            <a:spLocks noChangeShapeType="1"/>
          </p:cNvSpPr>
          <p:nvPr/>
        </p:nvSpPr>
        <p:spPr bwMode="auto">
          <a:xfrm>
            <a:off x="869950" y="4960938"/>
            <a:ext cx="1909763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8" name="Line 3095"/>
          <p:cNvSpPr>
            <a:spLocks noChangeShapeType="1"/>
          </p:cNvSpPr>
          <p:nvPr/>
        </p:nvSpPr>
        <p:spPr bwMode="auto">
          <a:xfrm flipH="1" flipV="1">
            <a:off x="3748088" y="4627563"/>
            <a:ext cx="274637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79" name="Line 3096"/>
          <p:cNvSpPr>
            <a:spLocks noChangeShapeType="1"/>
          </p:cNvSpPr>
          <p:nvPr/>
        </p:nvSpPr>
        <p:spPr bwMode="auto">
          <a:xfrm flipH="1">
            <a:off x="3748088" y="4786313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0" name="Line 3097"/>
          <p:cNvSpPr>
            <a:spLocks noChangeShapeType="1"/>
          </p:cNvSpPr>
          <p:nvPr/>
        </p:nvSpPr>
        <p:spPr bwMode="auto">
          <a:xfrm>
            <a:off x="3940175" y="4778375"/>
            <a:ext cx="0" cy="2486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1" name="Line 3098"/>
          <p:cNvSpPr>
            <a:spLocks noChangeShapeType="1"/>
          </p:cNvSpPr>
          <p:nvPr/>
        </p:nvSpPr>
        <p:spPr bwMode="auto">
          <a:xfrm flipH="1">
            <a:off x="4022725" y="4616450"/>
            <a:ext cx="0" cy="2551113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2" name="Rectangle 3099" descr="Horizontal brick"/>
          <p:cNvSpPr>
            <a:spLocks noChangeArrowheads="1"/>
          </p:cNvSpPr>
          <p:nvPr/>
        </p:nvSpPr>
        <p:spPr bwMode="auto">
          <a:xfrm>
            <a:off x="6537325" y="4048125"/>
            <a:ext cx="300038" cy="3046413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3" name="Line 3100"/>
          <p:cNvSpPr>
            <a:spLocks noChangeShapeType="1"/>
          </p:cNvSpPr>
          <p:nvPr/>
        </p:nvSpPr>
        <p:spPr bwMode="auto">
          <a:xfrm flipV="1">
            <a:off x="5029200" y="5354638"/>
            <a:ext cx="0" cy="420687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4" name="Line 3101"/>
          <p:cNvSpPr>
            <a:spLocks noChangeShapeType="1"/>
          </p:cNvSpPr>
          <p:nvPr/>
        </p:nvSpPr>
        <p:spPr bwMode="auto">
          <a:xfrm flipV="1">
            <a:off x="4730750" y="5165725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5" name="Line 3102"/>
          <p:cNvSpPr>
            <a:spLocks noChangeShapeType="1"/>
          </p:cNvSpPr>
          <p:nvPr/>
        </p:nvSpPr>
        <p:spPr bwMode="auto">
          <a:xfrm flipV="1">
            <a:off x="5354638" y="6757988"/>
            <a:ext cx="596900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6" name="Line 3103"/>
          <p:cNvSpPr>
            <a:spLocks noChangeShapeType="1"/>
          </p:cNvSpPr>
          <p:nvPr/>
        </p:nvSpPr>
        <p:spPr bwMode="auto">
          <a:xfrm>
            <a:off x="6286500" y="6735763"/>
            <a:ext cx="0" cy="43180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7" name="Line 3104"/>
          <p:cNvSpPr>
            <a:spLocks noChangeShapeType="1"/>
          </p:cNvSpPr>
          <p:nvPr/>
        </p:nvSpPr>
        <p:spPr bwMode="auto">
          <a:xfrm flipV="1">
            <a:off x="4022725" y="7167563"/>
            <a:ext cx="2263775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88" name="Line 3105"/>
          <p:cNvSpPr>
            <a:spLocks noChangeShapeType="1"/>
          </p:cNvSpPr>
          <p:nvPr/>
        </p:nvSpPr>
        <p:spPr bwMode="auto">
          <a:xfrm flipH="1">
            <a:off x="3800475" y="4943475"/>
            <a:ext cx="0" cy="23971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89" name="Group 3106"/>
          <p:cNvGrpSpPr>
            <a:grpSpLocks/>
          </p:cNvGrpSpPr>
          <p:nvPr/>
        </p:nvGrpSpPr>
        <p:grpSpPr bwMode="auto">
          <a:xfrm>
            <a:off x="6118225" y="6477000"/>
            <a:ext cx="80963" cy="169863"/>
            <a:chOff x="1872" y="3408"/>
            <a:chExt cx="46" cy="94"/>
          </a:xfrm>
        </p:grpSpPr>
        <p:sp>
          <p:nvSpPr>
            <p:cNvPr id="4372" name="Arc 3107"/>
            <p:cNvSpPr>
              <a:spLocks noChangeAspect="1"/>
            </p:cNvSpPr>
            <p:nvPr/>
          </p:nvSpPr>
          <p:spPr bwMode="auto">
            <a:xfrm rot="5400000" flipV="1">
              <a:off x="1872" y="3456"/>
              <a:ext cx="46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3" name="Arc 3108"/>
            <p:cNvSpPr>
              <a:spLocks noChangeAspect="1"/>
            </p:cNvSpPr>
            <p:nvPr/>
          </p:nvSpPr>
          <p:spPr bwMode="auto">
            <a:xfrm rot="-5400000">
              <a:off x="1872" y="3408"/>
              <a:ext cx="46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0" name="Arc 3109"/>
          <p:cNvSpPr>
            <a:spLocks noChangeAspect="1"/>
          </p:cNvSpPr>
          <p:nvPr/>
        </p:nvSpPr>
        <p:spPr bwMode="auto">
          <a:xfrm rot="10800000">
            <a:off x="3856038" y="6823075"/>
            <a:ext cx="79375" cy="82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4191" name="Line 3110"/>
          <p:cNvSpPr>
            <a:spLocks noChangeShapeType="1"/>
          </p:cNvSpPr>
          <p:nvPr/>
        </p:nvSpPr>
        <p:spPr bwMode="auto">
          <a:xfrm flipH="1">
            <a:off x="3740150" y="4943475"/>
            <a:ext cx="61913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192" name="Group 3111"/>
          <p:cNvGrpSpPr>
            <a:grpSpLocks/>
          </p:cNvGrpSpPr>
          <p:nvPr/>
        </p:nvGrpSpPr>
        <p:grpSpPr bwMode="auto">
          <a:xfrm>
            <a:off x="3687763" y="7348538"/>
            <a:ext cx="239712" cy="242887"/>
            <a:chOff x="540" y="13056"/>
            <a:chExt cx="432" cy="352"/>
          </a:xfrm>
        </p:grpSpPr>
        <p:sp>
          <p:nvSpPr>
            <p:cNvPr id="4368" name="Line 3112"/>
            <p:cNvSpPr>
              <a:spLocks noChangeShapeType="1"/>
            </p:cNvSpPr>
            <p:nvPr/>
          </p:nvSpPr>
          <p:spPr bwMode="auto">
            <a:xfrm>
              <a:off x="540" y="13056"/>
              <a:ext cx="43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Line 3113"/>
            <p:cNvSpPr>
              <a:spLocks noChangeShapeType="1"/>
            </p:cNvSpPr>
            <p:nvPr/>
          </p:nvSpPr>
          <p:spPr bwMode="auto">
            <a:xfrm>
              <a:off x="612" y="13173"/>
              <a:ext cx="28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Line 3114"/>
            <p:cNvSpPr>
              <a:spLocks noChangeShapeType="1"/>
            </p:cNvSpPr>
            <p:nvPr/>
          </p:nvSpPr>
          <p:spPr bwMode="auto">
            <a:xfrm>
              <a:off x="684" y="13290"/>
              <a:ext cx="14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Line 3115"/>
            <p:cNvSpPr>
              <a:spLocks noChangeShapeType="1"/>
            </p:cNvSpPr>
            <p:nvPr/>
          </p:nvSpPr>
          <p:spPr bwMode="auto">
            <a:xfrm>
              <a:off x="749" y="13408"/>
              <a:ext cx="1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3" name="Line 3116"/>
          <p:cNvSpPr>
            <a:spLocks noChangeShapeType="1"/>
          </p:cNvSpPr>
          <p:nvPr/>
        </p:nvSpPr>
        <p:spPr bwMode="auto">
          <a:xfrm flipH="1" flipV="1">
            <a:off x="3940175" y="6908800"/>
            <a:ext cx="2508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4" name="Oval 3117"/>
          <p:cNvSpPr>
            <a:spLocks noChangeArrowheads="1"/>
          </p:cNvSpPr>
          <p:nvPr/>
        </p:nvSpPr>
        <p:spPr bwMode="auto">
          <a:xfrm flipV="1">
            <a:off x="3771900" y="6808788"/>
            <a:ext cx="49213" cy="47625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5" name="Line 3118"/>
          <p:cNvSpPr>
            <a:spLocks noChangeShapeType="1"/>
          </p:cNvSpPr>
          <p:nvPr/>
        </p:nvSpPr>
        <p:spPr bwMode="auto">
          <a:xfrm>
            <a:off x="5359400" y="6218238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6" name="Text Box 3119"/>
          <p:cNvSpPr txBox="1">
            <a:spLocks noChangeArrowheads="1"/>
          </p:cNvSpPr>
          <p:nvPr/>
        </p:nvSpPr>
        <p:spPr bwMode="auto">
          <a:xfrm>
            <a:off x="7566025" y="4349750"/>
            <a:ext cx="8366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300" b="1"/>
              <a:t>Forward</a:t>
            </a:r>
          </a:p>
          <a:p>
            <a:pPr algn="ctr"/>
            <a:r>
              <a:rPr lang="en-US" sz="1300" b="1"/>
              <a:t>Meter</a:t>
            </a:r>
          </a:p>
        </p:txBody>
      </p:sp>
      <p:sp>
        <p:nvSpPr>
          <p:cNvPr id="4197" name="Text Box 3120"/>
          <p:cNvSpPr txBox="1">
            <a:spLocks noChangeArrowheads="1"/>
          </p:cNvSpPr>
          <p:nvPr/>
        </p:nvSpPr>
        <p:spPr bwMode="auto">
          <a:xfrm>
            <a:off x="6873875" y="4367213"/>
            <a:ext cx="768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300" b="1"/>
              <a:t>Reverse</a:t>
            </a:r>
          </a:p>
          <a:p>
            <a:pPr algn="ctr"/>
            <a:r>
              <a:rPr lang="en-US" sz="1300" b="1"/>
              <a:t>Meter</a:t>
            </a:r>
          </a:p>
        </p:txBody>
      </p:sp>
      <p:sp>
        <p:nvSpPr>
          <p:cNvPr id="4198" name="Line 3121"/>
          <p:cNvSpPr>
            <a:spLocks noChangeShapeType="1"/>
          </p:cNvSpPr>
          <p:nvPr/>
        </p:nvSpPr>
        <p:spPr bwMode="auto">
          <a:xfrm>
            <a:off x="7040563" y="4868863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199" name="Line 3122"/>
          <p:cNvSpPr>
            <a:spLocks noChangeShapeType="1"/>
          </p:cNvSpPr>
          <p:nvPr/>
        </p:nvSpPr>
        <p:spPr bwMode="auto">
          <a:xfrm flipH="1">
            <a:off x="7742238" y="4868863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0" name="Line 3123"/>
          <p:cNvSpPr>
            <a:spLocks noChangeShapeType="1"/>
          </p:cNvSpPr>
          <p:nvPr/>
        </p:nvSpPr>
        <p:spPr bwMode="auto">
          <a:xfrm flipH="1" flipV="1">
            <a:off x="6035675" y="258763"/>
            <a:ext cx="0" cy="19002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1" name="Oval 3124"/>
          <p:cNvSpPr>
            <a:spLocks noChangeArrowheads="1"/>
          </p:cNvSpPr>
          <p:nvPr/>
        </p:nvSpPr>
        <p:spPr bwMode="auto">
          <a:xfrm flipV="1">
            <a:off x="6003925" y="2105025"/>
            <a:ext cx="49213" cy="49213"/>
          </a:xfrm>
          <a:prstGeom prst="ellipse">
            <a:avLst/>
          </a:prstGeom>
          <a:solidFill>
            <a:srgbClr val="009900"/>
          </a:solidFill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2" name="Line 3125"/>
          <p:cNvSpPr>
            <a:spLocks noChangeShapeType="1"/>
          </p:cNvSpPr>
          <p:nvPr/>
        </p:nvSpPr>
        <p:spPr bwMode="auto">
          <a:xfrm flipH="1">
            <a:off x="4275138" y="6823075"/>
            <a:ext cx="2000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3" name="Arc 3126"/>
          <p:cNvSpPr>
            <a:spLocks noChangeAspect="1"/>
          </p:cNvSpPr>
          <p:nvPr/>
        </p:nvSpPr>
        <p:spPr bwMode="auto">
          <a:xfrm flipV="1">
            <a:off x="4191000" y="6823075"/>
            <a:ext cx="80963" cy="82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4204" name="Line 3127"/>
          <p:cNvSpPr>
            <a:spLocks noChangeShapeType="1"/>
          </p:cNvSpPr>
          <p:nvPr/>
        </p:nvSpPr>
        <p:spPr bwMode="auto">
          <a:xfrm flipH="1" flipV="1">
            <a:off x="3805238" y="6823075"/>
            <a:ext cx="508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5" name="Line 3128"/>
          <p:cNvSpPr>
            <a:spLocks noChangeShapeType="1"/>
          </p:cNvSpPr>
          <p:nvPr/>
        </p:nvSpPr>
        <p:spPr bwMode="auto">
          <a:xfrm flipV="1">
            <a:off x="5265738" y="6007100"/>
            <a:ext cx="5524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6" name="Line 3129"/>
          <p:cNvSpPr>
            <a:spLocks noChangeShapeType="1"/>
          </p:cNvSpPr>
          <p:nvPr/>
        </p:nvSpPr>
        <p:spPr bwMode="auto">
          <a:xfrm flipH="1">
            <a:off x="5867400" y="6022975"/>
            <a:ext cx="0" cy="207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7" name="Line 3130"/>
          <p:cNvSpPr>
            <a:spLocks noChangeShapeType="1"/>
          </p:cNvSpPr>
          <p:nvPr/>
        </p:nvSpPr>
        <p:spPr bwMode="auto">
          <a:xfrm>
            <a:off x="4725988" y="5170488"/>
            <a:ext cx="2230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8" name="Line 3131"/>
          <p:cNvSpPr>
            <a:spLocks noChangeShapeType="1"/>
          </p:cNvSpPr>
          <p:nvPr/>
        </p:nvSpPr>
        <p:spPr bwMode="auto">
          <a:xfrm>
            <a:off x="5029200" y="5354638"/>
            <a:ext cx="1927225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09" name="Line 3132"/>
          <p:cNvSpPr>
            <a:spLocks noChangeShapeType="1"/>
          </p:cNvSpPr>
          <p:nvPr/>
        </p:nvSpPr>
        <p:spPr bwMode="auto">
          <a:xfrm>
            <a:off x="4883150" y="5267325"/>
            <a:ext cx="2073275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0" name="Line 3133"/>
          <p:cNvSpPr>
            <a:spLocks noChangeShapeType="1"/>
          </p:cNvSpPr>
          <p:nvPr/>
        </p:nvSpPr>
        <p:spPr bwMode="auto">
          <a:xfrm flipH="1">
            <a:off x="4883150" y="5267325"/>
            <a:ext cx="0" cy="3460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1" name="Line 3134"/>
          <p:cNvSpPr>
            <a:spLocks noChangeShapeType="1"/>
          </p:cNvSpPr>
          <p:nvPr/>
        </p:nvSpPr>
        <p:spPr bwMode="auto">
          <a:xfrm flipH="1" flipV="1">
            <a:off x="8297863" y="5267325"/>
            <a:ext cx="838200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2" name="Line 3135"/>
          <p:cNvSpPr>
            <a:spLocks noChangeShapeType="1"/>
          </p:cNvSpPr>
          <p:nvPr/>
        </p:nvSpPr>
        <p:spPr bwMode="auto">
          <a:xfrm flipH="1" flipV="1">
            <a:off x="8297863" y="5084763"/>
            <a:ext cx="66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3" name="Line 3136"/>
          <p:cNvSpPr>
            <a:spLocks noChangeShapeType="1"/>
          </p:cNvSpPr>
          <p:nvPr/>
        </p:nvSpPr>
        <p:spPr bwMode="auto">
          <a:xfrm flipH="1">
            <a:off x="8297863" y="5170488"/>
            <a:ext cx="75406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4" name="Line 3137"/>
          <p:cNvSpPr>
            <a:spLocks noChangeShapeType="1"/>
          </p:cNvSpPr>
          <p:nvPr/>
        </p:nvSpPr>
        <p:spPr bwMode="auto">
          <a:xfrm flipH="1" flipV="1">
            <a:off x="7208838" y="5786438"/>
            <a:ext cx="754062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5" name="Line 3138"/>
          <p:cNvSpPr>
            <a:spLocks noChangeShapeType="1"/>
          </p:cNvSpPr>
          <p:nvPr/>
        </p:nvSpPr>
        <p:spPr bwMode="auto">
          <a:xfrm flipH="1" flipV="1">
            <a:off x="7124700" y="5872163"/>
            <a:ext cx="922338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6" name="Line 3139"/>
          <p:cNvSpPr>
            <a:spLocks noChangeShapeType="1"/>
          </p:cNvSpPr>
          <p:nvPr/>
        </p:nvSpPr>
        <p:spPr bwMode="auto">
          <a:xfrm flipH="1" flipV="1">
            <a:off x="7292975" y="5699125"/>
            <a:ext cx="585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7" name="Litebulb"/>
          <p:cNvSpPr>
            <a:spLocks noEditPoints="1" noChangeArrowheads="1"/>
          </p:cNvSpPr>
          <p:nvPr/>
        </p:nvSpPr>
        <p:spPr bwMode="auto">
          <a:xfrm>
            <a:off x="5721350" y="5726113"/>
            <a:ext cx="282575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8" name="Line 3141"/>
          <p:cNvSpPr>
            <a:spLocks noChangeShapeType="1"/>
          </p:cNvSpPr>
          <p:nvPr/>
        </p:nvSpPr>
        <p:spPr bwMode="auto">
          <a:xfrm flipH="1">
            <a:off x="7292975" y="5527675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19" name="Line 3142"/>
          <p:cNvSpPr>
            <a:spLocks noChangeShapeType="1"/>
          </p:cNvSpPr>
          <p:nvPr/>
        </p:nvSpPr>
        <p:spPr bwMode="auto">
          <a:xfrm flipH="1">
            <a:off x="7878763" y="5527675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0" name="Line 3143"/>
          <p:cNvSpPr>
            <a:spLocks noChangeShapeType="1"/>
          </p:cNvSpPr>
          <p:nvPr/>
        </p:nvSpPr>
        <p:spPr bwMode="auto">
          <a:xfrm>
            <a:off x="7208838" y="5527675"/>
            <a:ext cx="0" cy="25876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1" name="Line 3144"/>
          <p:cNvSpPr>
            <a:spLocks noChangeShapeType="1"/>
          </p:cNvSpPr>
          <p:nvPr/>
        </p:nvSpPr>
        <p:spPr bwMode="auto">
          <a:xfrm>
            <a:off x="7962900" y="5527675"/>
            <a:ext cx="0" cy="25876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2" name="Line 3145"/>
          <p:cNvSpPr>
            <a:spLocks noChangeShapeType="1"/>
          </p:cNvSpPr>
          <p:nvPr/>
        </p:nvSpPr>
        <p:spPr bwMode="auto">
          <a:xfrm flipH="1" flipV="1">
            <a:off x="7124700" y="5527675"/>
            <a:ext cx="0" cy="344488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3" name="Line 3146"/>
          <p:cNvSpPr>
            <a:spLocks noChangeShapeType="1"/>
          </p:cNvSpPr>
          <p:nvPr/>
        </p:nvSpPr>
        <p:spPr bwMode="auto">
          <a:xfrm flipH="1" flipV="1">
            <a:off x="8047038" y="5527675"/>
            <a:ext cx="0" cy="344488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4" name="Text Box 3147"/>
          <p:cNvSpPr txBox="1">
            <a:spLocks noChangeArrowheads="1"/>
          </p:cNvSpPr>
          <p:nvPr/>
        </p:nvSpPr>
        <p:spPr bwMode="auto">
          <a:xfrm>
            <a:off x="7102475" y="6908800"/>
            <a:ext cx="9826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1300" b="1"/>
              <a:t>Gen Meter</a:t>
            </a:r>
          </a:p>
        </p:txBody>
      </p:sp>
      <p:sp>
        <p:nvSpPr>
          <p:cNvPr id="4225" name="Line 3148"/>
          <p:cNvSpPr>
            <a:spLocks noChangeShapeType="1"/>
          </p:cNvSpPr>
          <p:nvPr/>
        </p:nvSpPr>
        <p:spPr bwMode="auto">
          <a:xfrm flipH="1">
            <a:off x="6286500" y="6735763"/>
            <a:ext cx="1006475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6" name="Line 3149"/>
          <p:cNvSpPr>
            <a:spLocks noChangeShapeType="1"/>
          </p:cNvSpPr>
          <p:nvPr/>
        </p:nvSpPr>
        <p:spPr bwMode="auto">
          <a:xfrm>
            <a:off x="3940175" y="7254875"/>
            <a:ext cx="2430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7" name="Line 3150"/>
          <p:cNvSpPr>
            <a:spLocks noChangeShapeType="1"/>
          </p:cNvSpPr>
          <p:nvPr/>
        </p:nvSpPr>
        <p:spPr bwMode="auto">
          <a:xfrm flipH="1">
            <a:off x="5951538" y="6562725"/>
            <a:ext cx="1341437" cy="0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8" name="Line 3151"/>
          <p:cNvSpPr>
            <a:spLocks noChangeShapeType="1"/>
          </p:cNvSpPr>
          <p:nvPr/>
        </p:nvSpPr>
        <p:spPr bwMode="auto">
          <a:xfrm>
            <a:off x="6370638" y="6823075"/>
            <a:ext cx="92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29" name="Line 3152"/>
          <p:cNvSpPr>
            <a:spLocks noChangeShapeType="1"/>
          </p:cNvSpPr>
          <p:nvPr/>
        </p:nvSpPr>
        <p:spPr bwMode="auto">
          <a:xfrm>
            <a:off x="6202363" y="6477000"/>
            <a:ext cx="1090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0" name="Line 3153"/>
          <p:cNvSpPr>
            <a:spLocks noChangeShapeType="1"/>
          </p:cNvSpPr>
          <p:nvPr/>
        </p:nvSpPr>
        <p:spPr bwMode="auto">
          <a:xfrm flipH="1">
            <a:off x="5951538" y="6562725"/>
            <a:ext cx="0" cy="187325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1" name="Line 3154"/>
          <p:cNvSpPr>
            <a:spLocks noChangeShapeType="1"/>
          </p:cNvSpPr>
          <p:nvPr/>
        </p:nvSpPr>
        <p:spPr bwMode="auto">
          <a:xfrm flipV="1">
            <a:off x="6370638" y="68230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2" name="Line 3155"/>
          <p:cNvSpPr>
            <a:spLocks noChangeShapeType="1"/>
          </p:cNvSpPr>
          <p:nvPr/>
        </p:nvSpPr>
        <p:spPr bwMode="auto">
          <a:xfrm flipV="1">
            <a:off x="6202363" y="665003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3" name="Line 3156"/>
          <p:cNvSpPr>
            <a:spLocks noChangeShapeType="1"/>
          </p:cNvSpPr>
          <p:nvPr/>
        </p:nvSpPr>
        <p:spPr bwMode="auto">
          <a:xfrm flipV="1">
            <a:off x="4191000" y="70818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4" name="Line 3157"/>
          <p:cNvSpPr>
            <a:spLocks noChangeShapeType="1"/>
          </p:cNvSpPr>
          <p:nvPr/>
        </p:nvSpPr>
        <p:spPr bwMode="auto">
          <a:xfrm>
            <a:off x="4191000" y="6735763"/>
            <a:ext cx="0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35" name="Line 3158"/>
          <p:cNvSpPr>
            <a:spLocks noChangeShapeType="1"/>
          </p:cNvSpPr>
          <p:nvPr/>
        </p:nvSpPr>
        <p:spPr bwMode="auto">
          <a:xfrm>
            <a:off x="4191000" y="6743700"/>
            <a:ext cx="23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4236" name="Group 3159"/>
          <p:cNvGrpSpPr>
            <a:grpSpLocks/>
          </p:cNvGrpSpPr>
          <p:nvPr/>
        </p:nvGrpSpPr>
        <p:grpSpPr bwMode="auto">
          <a:xfrm>
            <a:off x="6621463" y="138113"/>
            <a:ext cx="2392362" cy="1674812"/>
            <a:chOff x="3814" y="96"/>
            <a:chExt cx="1370" cy="931"/>
          </a:xfrm>
        </p:grpSpPr>
        <p:grpSp>
          <p:nvGrpSpPr>
            <p:cNvPr id="4362" name="Group 3160"/>
            <p:cNvGrpSpPr>
              <a:grpSpLocks/>
            </p:cNvGrpSpPr>
            <p:nvPr/>
          </p:nvGrpSpPr>
          <p:grpSpPr bwMode="auto">
            <a:xfrm>
              <a:off x="3814" y="96"/>
              <a:ext cx="1370" cy="931"/>
              <a:chOff x="5760" y="6480"/>
              <a:chExt cx="2880" cy="1980"/>
            </a:xfrm>
          </p:grpSpPr>
          <p:sp>
            <p:nvSpPr>
              <p:cNvPr id="4364" name="AutoShape 3161"/>
              <p:cNvSpPr>
                <a:spLocks noChangeArrowheads="1"/>
              </p:cNvSpPr>
              <p:nvPr/>
            </p:nvSpPr>
            <p:spPr bwMode="auto">
              <a:xfrm>
                <a:off x="7020" y="6480"/>
                <a:ext cx="1620" cy="1620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AutoShape 3162"/>
              <p:cNvSpPr>
                <a:spLocks noChangeArrowheads="1"/>
              </p:cNvSpPr>
              <p:nvPr/>
            </p:nvSpPr>
            <p:spPr bwMode="auto">
              <a:xfrm rot="-1598174">
                <a:off x="5760" y="7020"/>
                <a:ext cx="1080" cy="360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AutoShape 3163"/>
              <p:cNvSpPr>
                <a:spLocks noChangeArrowheads="1"/>
              </p:cNvSpPr>
              <p:nvPr/>
            </p:nvSpPr>
            <p:spPr bwMode="auto">
              <a:xfrm rot="-1598174">
                <a:off x="5760" y="7560"/>
                <a:ext cx="1080" cy="360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AutoShape 3164"/>
              <p:cNvSpPr>
                <a:spLocks noChangeArrowheads="1"/>
              </p:cNvSpPr>
              <p:nvPr/>
            </p:nvSpPr>
            <p:spPr bwMode="auto">
              <a:xfrm rot="-1598174">
                <a:off x="5760" y="8100"/>
                <a:ext cx="1080" cy="360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3" name="Text Box 3165"/>
            <p:cNvSpPr txBox="1">
              <a:spLocks noChangeArrowheads="1"/>
            </p:cNvSpPr>
            <p:nvPr/>
          </p:nvSpPr>
          <p:spPr bwMode="auto">
            <a:xfrm>
              <a:off x="4624" y="336"/>
              <a:ext cx="34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 b="1"/>
                <a:t>sun</a:t>
              </a:r>
            </a:p>
          </p:txBody>
        </p:sp>
      </p:grpSp>
      <p:sp>
        <p:nvSpPr>
          <p:cNvPr id="4237" name="Text Box 3166"/>
          <p:cNvSpPr txBox="1">
            <a:spLocks noChangeArrowheads="1"/>
          </p:cNvSpPr>
          <p:nvPr/>
        </p:nvSpPr>
        <p:spPr bwMode="auto">
          <a:xfrm>
            <a:off x="503238" y="777875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38" name="Text Box 3167"/>
          <p:cNvSpPr txBox="1">
            <a:spLocks noChangeArrowheads="1"/>
          </p:cNvSpPr>
          <p:nvPr/>
        </p:nvSpPr>
        <p:spPr bwMode="auto">
          <a:xfrm>
            <a:off x="1425575" y="777875"/>
            <a:ext cx="717550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39" name="Text Box 3168"/>
          <p:cNvSpPr txBox="1">
            <a:spLocks noChangeArrowheads="1"/>
          </p:cNvSpPr>
          <p:nvPr/>
        </p:nvSpPr>
        <p:spPr bwMode="auto">
          <a:xfrm>
            <a:off x="2346325" y="777875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40" name="Text Box 3169"/>
          <p:cNvSpPr txBox="1">
            <a:spLocks noChangeArrowheads="1"/>
          </p:cNvSpPr>
          <p:nvPr/>
        </p:nvSpPr>
        <p:spPr bwMode="auto">
          <a:xfrm>
            <a:off x="3268663" y="777875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2005</a:t>
            </a:r>
          </a:p>
        </p:txBody>
      </p:sp>
      <p:sp>
        <p:nvSpPr>
          <p:cNvPr id="4241" name="Text Box 3170"/>
          <p:cNvSpPr txBox="1">
            <a:spLocks noChangeArrowheads="1"/>
          </p:cNvSpPr>
          <p:nvPr/>
        </p:nvSpPr>
        <p:spPr bwMode="auto">
          <a:xfrm>
            <a:off x="4191000" y="777875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2007</a:t>
            </a:r>
          </a:p>
        </p:txBody>
      </p:sp>
      <p:sp>
        <p:nvSpPr>
          <p:cNvPr id="4242" name="Text Box 3171"/>
          <p:cNvSpPr txBox="1">
            <a:spLocks noChangeArrowheads="1"/>
          </p:cNvSpPr>
          <p:nvPr/>
        </p:nvSpPr>
        <p:spPr bwMode="auto">
          <a:xfrm>
            <a:off x="5078413" y="793750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3" name="Text Box 3172"/>
          <p:cNvSpPr txBox="1">
            <a:spLocks noChangeArrowheads="1"/>
          </p:cNvSpPr>
          <p:nvPr/>
        </p:nvSpPr>
        <p:spPr bwMode="auto">
          <a:xfrm>
            <a:off x="4191000" y="2693988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4" name="Text Box 3173"/>
          <p:cNvSpPr txBox="1">
            <a:spLocks noChangeArrowheads="1"/>
          </p:cNvSpPr>
          <p:nvPr/>
        </p:nvSpPr>
        <p:spPr bwMode="auto">
          <a:xfrm>
            <a:off x="5113338" y="2693988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5" name="Text Box 3174"/>
          <p:cNvSpPr txBox="1">
            <a:spLocks noChangeArrowheads="1"/>
          </p:cNvSpPr>
          <p:nvPr/>
        </p:nvSpPr>
        <p:spPr bwMode="auto">
          <a:xfrm>
            <a:off x="6035675" y="2693988"/>
            <a:ext cx="717550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6" name="Text Box 3175"/>
          <p:cNvSpPr txBox="1">
            <a:spLocks noChangeArrowheads="1"/>
          </p:cNvSpPr>
          <p:nvPr/>
        </p:nvSpPr>
        <p:spPr bwMode="auto">
          <a:xfrm>
            <a:off x="6956425" y="2693988"/>
            <a:ext cx="719138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7" name="Text Box 3176"/>
          <p:cNvSpPr txBox="1">
            <a:spLocks noChangeArrowheads="1"/>
          </p:cNvSpPr>
          <p:nvPr/>
        </p:nvSpPr>
        <p:spPr bwMode="auto">
          <a:xfrm>
            <a:off x="7878763" y="2693988"/>
            <a:ext cx="719137" cy="409575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sp>
        <p:nvSpPr>
          <p:cNvPr id="4248" name="Text Box 3177"/>
          <p:cNvSpPr txBox="1">
            <a:spLocks noChangeArrowheads="1"/>
          </p:cNvSpPr>
          <p:nvPr/>
        </p:nvSpPr>
        <p:spPr bwMode="auto">
          <a:xfrm>
            <a:off x="8766175" y="2676525"/>
            <a:ext cx="719138" cy="411163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000" b="1"/>
              <a:t>2008</a:t>
            </a:r>
          </a:p>
        </p:txBody>
      </p:sp>
      <p:grpSp>
        <p:nvGrpSpPr>
          <p:cNvPr id="4249" name="Group 3178"/>
          <p:cNvGrpSpPr>
            <a:grpSpLocks/>
          </p:cNvGrpSpPr>
          <p:nvPr/>
        </p:nvGrpSpPr>
        <p:grpSpPr bwMode="auto">
          <a:xfrm>
            <a:off x="1331913" y="5740400"/>
            <a:ext cx="1344612" cy="1371600"/>
            <a:chOff x="2880" y="12960"/>
            <a:chExt cx="1620" cy="1620"/>
          </a:xfrm>
        </p:grpSpPr>
        <p:sp>
          <p:nvSpPr>
            <p:cNvPr id="4268" name="Rectangle 3179"/>
            <p:cNvSpPr>
              <a:spLocks noChangeArrowheads="1"/>
            </p:cNvSpPr>
            <p:nvPr/>
          </p:nvSpPr>
          <p:spPr bwMode="auto">
            <a:xfrm>
              <a:off x="2880" y="13860"/>
              <a:ext cx="432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Rectangle 3180"/>
            <p:cNvSpPr>
              <a:spLocks noChangeArrowheads="1"/>
            </p:cNvSpPr>
            <p:nvPr/>
          </p:nvSpPr>
          <p:spPr bwMode="auto">
            <a:xfrm>
              <a:off x="3474" y="13860"/>
              <a:ext cx="432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70" name="Group 3181"/>
            <p:cNvGrpSpPr>
              <a:grpSpLocks/>
            </p:cNvGrpSpPr>
            <p:nvPr/>
          </p:nvGrpSpPr>
          <p:grpSpPr bwMode="auto">
            <a:xfrm>
              <a:off x="2880" y="12960"/>
              <a:ext cx="432" cy="720"/>
              <a:chOff x="2880" y="12960"/>
              <a:chExt cx="432" cy="720"/>
            </a:xfrm>
          </p:grpSpPr>
          <p:sp>
            <p:nvSpPr>
              <p:cNvPr id="4340" name="Rectangle 3182"/>
              <p:cNvSpPr>
                <a:spLocks noChangeArrowheads="1"/>
              </p:cNvSpPr>
              <p:nvPr/>
            </p:nvSpPr>
            <p:spPr bwMode="auto">
              <a:xfrm>
                <a:off x="2880" y="129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Text Box 3183"/>
              <p:cNvSpPr txBox="1">
                <a:spLocks noChangeArrowheads="1"/>
              </p:cNvSpPr>
              <p:nvPr/>
            </p:nvSpPr>
            <p:spPr bwMode="auto">
              <a:xfrm>
                <a:off x="2904" y="12993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  100</a:t>
                </a:r>
              </a:p>
            </p:txBody>
          </p:sp>
          <p:grpSp>
            <p:nvGrpSpPr>
              <p:cNvPr id="4342" name="Group 3184"/>
              <p:cNvGrpSpPr>
                <a:grpSpLocks/>
              </p:cNvGrpSpPr>
              <p:nvPr/>
            </p:nvGrpSpPr>
            <p:grpSpPr bwMode="auto">
              <a:xfrm>
                <a:off x="2907" y="13566"/>
                <a:ext cx="373" cy="72"/>
                <a:chOff x="2907" y="13554"/>
                <a:chExt cx="373" cy="72"/>
              </a:xfrm>
            </p:grpSpPr>
            <p:sp>
              <p:nvSpPr>
                <p:cNvPr id="4359" name="Rectangle 3185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0" name="Rectangle 3186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1" name="Rectangle 3187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43" name="Group 3188"/>
              <p:cNvGrpSpPr>
                <a:grpSpLocks/>
              </p:cNvGrpSpPr>
              <p:nvPr/>
            </p:nvGrpSpPr>
            <p:grpSpPr bwMode="auto">
              <a:xfrm>
                <a:off x="2928" y="13203"/>
                <a:ext cx="100" cy="309"/>
                <a:chOff x="2928" y="13203"/>
                <a:chExt cx="100" cy="309"/>
              </a:xfrm>
            </p:grpSpPr>
            <p:grpSp>
              <p:nvGrpSpPr>
                <p:cNvPr id="4344" name="Group 3189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357" name="Oval 3190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8" name="Line 3191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5" name="Group 3192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355" name="Oval 3193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6" name="Line 3194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6" name="Group 3195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353" name="Oval 3196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4" name="Line 3197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7" name="Group 3198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351" name="Oval 319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2" name="Line 320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48" name="Group 3201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349" name="Oval 320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0" name="Line 320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71" name="Group 3204"/>
            <p:cNvGrpSpPr>
              <a:grpSpLocks/>
            </p:cNvGrpSpPr>
            <p:nvPr/>
          </p:nvGrpSpPr>
          <p:grpSpPr bwMode="auto">
            <a:xfrm>
              <a:off x="3474" y="12960"/>
              <a:ext cx="432" cy="720"/>
              <a:chOff x="3474" y="12960"/>
              <a:chExt cx="432" cy="720"/>
            </a:xfrm>
          </p:grpSpPr>
          <p:sp>
            <p:nvSpPr>
              <p:cNvPr id="4318" name="Rectangle 3205"/>
              <p:cNvSpPr>
                <a:spLocks noChangeArrowheads="1"/>
              </p:cNvSpPr>
              <p:nvPr/>
            </p:nvSpPr>
            <p:spPr bwMode="auto">
              <a:xfrm>
                <a:off x="3474" y="129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Text Box 3206"/>
              <p:cNvSpPr txBox="1">
                <a:spLocks noChangeArrowheads="1"/>
              </p:cNvSpPr>
              <p:nvPr/>
            </p:nvSpPr>
            <p:spPr bwMode="auto">
              <a:xfrm>
                <a:off x="3505" y="12997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9885</a:t>
                </a:r>
              </a:p>
            </p:txBody>
          </p:sp>
          <p:grpSp>
            <p:nvGrpSpPr>
              <p:cNvPr id="4320" name="Group 3207"/>
              <p:cNvGrpSpPr>
                <a:grpSpLocks/>
              </p:cNvGrpSpPr>
              <p:nvPr/>
            </p:nvGrpSpPr>
            <p:grpSpPr bwMode="auto">
              <a:xfrm>
                <a:off x="3501" y="13566"/>
                <a:ext cx="373" cy="72"/>
                <a:chOff x="2907" y="13554"/>
                <a:chExt cx="373" cy="72"/>
              </a:xfrm>
            </p:grpSpPr>
            <p:sp>
              <p:nvSpPr>
                <p:cNvPr id="4337" name="Rectangle 3208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8" name="Rectangle 3209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9" name="Rectangle 3210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1" name="Group 3211"/>
              <p:cNvGrpSpPr>
                <a:grpSpLocks/>
              </p:cNvGrpSpPr>
              <p:nvPr/>
            </p:nvGrpSpPr>
            <p:grpSpPr bwMode="auto">
              <a:xfrm>
                <a:off x="3539" y="13203"/>
                <a:ext cx="100" cy="309"/>
                <a:chOff x="2928" y="13203"/>
                <a:chExt cx="100" cy="309"/>
              </a:xfrm>
            </p:grpSpPr>
            <p:grpSp>
              <p:nvGrpSpPr>
                <p:cNvPr id="4322" name="Group 3212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335" name="Oval 3213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6" name="Line 3214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3" name="Group 3215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333" name="Oval 3216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4" name="Line 3217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4" name="Group 3218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331" name="Oval 321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2" name="Line 322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5" name="Group 3221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329" name="Oval 322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0" name="Line 322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26" name="Group 3224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327" name="Oval 3225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8" name="Line 3226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72" name="Group 3227"/>
            <p:cNvGrpSpPr>
              <a:grpSpLocks/>
            </p:cNvGrpSpPr>
            <p:nvPr/>
          </p:nvGrpSpPr>
          <p:grpSpPr bwMode="auto">
            <a:xfrm>
              <a:off x="4068" y="12960"/>
              <a:ext cx="432" cy="720"/>
              <a:chOff x="4068" y="12960"/>
              <a:chExt cx="432" cy="720"/>
            </a:xfrm>
          </p:grpSpPr>
          <p:sp>
            <p:nvSpPr>
              <p:cNvPr id="4296" name="Rectangle 3228"/>
              <p:cNvSpPr>
                <a:spLocks noChangeArrowheads="1"/>
              </p:cNvSpPr>
              <p:nvPr/>
            </p:nvSpPr>
            <p:spPr bwMode="auto">
              <a:xfrm>
                <a:off x="4068" y="129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Text Box 3229"/>
              <p:cNvSpPr txBox="1">
                <a:spLocks noChangeArrowheads="1"/>
              </p:cNvSpPr>
              <p:nvPr/>
            </p:nvSpPr>
            <p:spPr bwMode="auto">
              <a:xfrm>
                <a:off x="4095" y="12994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  534</a:t>
                </a:r>
              </a:p>
            </p:txBody>
          </p:sp>
          <p:grpSp>
            <p:nvGrpSpPr>
              <p:cNvPr id="4298" name="Group 3230"/>
              <p:cNvGrpSpPr>
                <a:grpSpLocks/>
              </p:cNvGrpSpPr>
              <p:nvPr/>
            </p:nvGrpSpPr>
            <p:grpSpPr bwMode="auto">
              <a:xfrm>
                <a:off x="4095" y="13566"/>
                <a:ext cx="373" cy="72"/>
                <a:chOff x="2907" y="13554"/>
                <a:chExt cx="373" cy="72"/>
              </a:xfrm>
            </p:grpSpPr>
            <p:sp>
              <p:nvSpPr>
                <p:cNvPr id="4315" name="Rectangle 3231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Rectangle 3232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Rectangle 3233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99" name="Group 3234"/>
              <p:cNvGrpSpPr>
                <a:grpSpLocks/>
              </p:cNvGrpSpPr>
              <p:nvPr/>
            </p:nvGrpSpPr>
            <p:grpSpPr bwMode="auto">
              <a:xfrm>
                <a:off x="4121" y="13200"/>
                <a:ext cx="100" cy="309"/>
                <a:chOff x="2928" y="13203"/>
                <a:chExt cx="100" cy="309"/>
              </a:xfrm>
            </p:grpSpPr>
            <p:grpSp>
              <p:nvGrpSpPr>
                <p:cNvPr id="4300" name="Group 3235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313" name="Oval 3236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4" name="Line 3237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1" name="Group 3238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311" name="Oval 323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" name="Line 324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2" name="Group 3241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309" name="Oval 324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0" name="Line 324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3" name="Group 3244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307" name="Oval 3245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8" name="Line 3246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4" name="Group 3247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305" name="Oval 3248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6" name="Line 324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273" name="Group 3250"/>
            <p:cNvGrpSpPr>
              <a:grpSpLocks/>
            </p:cNvGrpSpPr>
            <p:nvPr/>
          </p:nvGrpSpPr>
          <p:grpSpPr bwMode="auto">
            <a:xfrm>
              <a:off x="4068" y="13860"/>
              <a:ext cx="432" cy="720"/>
              <a:chOff x="4068" y="13860"/>
              <a:chExt cx="432" cy="720"/>
            </a:xfrm>
          </p:grpSpPr>
          <p:sp>
            <p:nvSpPr>
              <p:cNvPr id="4274" name="Rectangle 3251"/>
              <p:cNvSpPr>
                <a:spLocks noChangeArrowheads="1"/>
              </p:cNvSpPr>
              <p:nvPr/>
            </p:nvSpPr>
            <p:spPr bwMode="auto">
              <a:xfrm>
                <a:off x="4068" y="13860"/>
                <a:ext cx="432" cy="7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Text Box 3252"/>
              <p:cNvSpPr txBox="1">
                <a:spLocks noChangeArrowheads="1"/>
              </p:cNvSpPr>
              <p:nvPr/>
            </p:nvSpPr>
            <p:spPr bwMode="auto">
              <a:xfrm>
                <a:off x="4098" y="13900"/>
                <a:ext cx="374" cy="173"/>
              </a:xfrm>
              <a:prstGeom prst="rect">
                <a:avLst/>
              </a:prstGeom>
              <a:solidFill>
                <a:srgbClr val="00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900">
                    <a:latin typeface="Century" pitchFamily="18" charset="0"/>
                  </a:rPr>
                  <a:t>  327</a:t>
                </a:r>
              </a:p>
            </p:txBody>
          </p:sp>
          <p:grpSp>
            <p:nvGrpSpPr>
              <p:cNvPr id="4276" name="Group 3253"/>
              <p:cNvGrpSpPr>
                <a:grpSpLocks/>
              </p:cNvGrpSpPr>
              <p:nvPr/>
            </p:nvGrpSpPr>
            <p:grpSpPr bwMode="auto">
              <a:xfrm>
                <a:off x="4098" y="14466"/>
                <a:ext cx="373" cy="72"/>
                <a:chOff x="2907" y="13554"/>
                <a:chExt cx="373" cy="72"/>
              </a:xfrm>
            </p:grpSpPr>
            <p:sp>
              <p:nvSpPr>
                <p:cNvPr id="4293" name="Rectangle 3254"/>
                <p:cNvSpPr>
                  <a:spLocks noChangeArrowheads="1"/>
                </p:cNvSpPr>
                <p:nvPr/>
              </p:nvSpPr>
              <p:spPr bwMode="auto">
                <a:xfrm>
                  <a:off x="2907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4" name="Rectangle 3255"/>
                <p:cNvSpPr>
                  <a:spLocks noChangeArrowheads="1"/>
                </p:cNvSpPr>
                <p:nvPr/>
              </p:nvSpPr>
              <p:spPr bwMode="auto">
                <a:xfrm>
                  <a:off x="3036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5" name="Rectangle 3256"/>
                <p:cNvSpPr>
                  <a:spLocks noChangeArrowheads="1"/>
                </p:cNvSpPr>
                <p:nvPr/>
              </p:nvSpPr>
              <p:spPr bwMode="auto">
                <a:xfrm>
                  <a:off x="3165" y="13554"/>
                  <a:ext cx="115" cy="72"/>
                </a:xfrm>
                <a:prstGeom prst="rect">
                  <a:avLst/>
                </a:prstGeom>
                <a:solidFill>
                  <a:srgbClr val="969696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7" name="Group 3257"/>
              <p:cNvGrpSpPr>
                <a:grpSpLocks/>
              </p:cNvGrpSpPr>
              <p:nvPr/>
            </p:nvGrpSpPr>
            <p:grpSpPr bwMode="auto">
              <a:xfrm>
                <a:off x="4121" y="14103"/>
                <a:ext cx="100" cy="309"/>
                <a:chOff x="2928" y="13203"/>
                <a:chExt cx="100" cy="309"/>
              </a:xfrm>
            </p:grpSpPr>
            <p:grpSp>
              <p:nvGrpSpPr>
                <p:cNvPr id="4278" name="Group 3258"/>
                <p:cNvGrpSpPr>
                  <a:grpSpLocks/>
                </p:cNvGrpSpPr>
                <p:nvPr/>
              </p:nvGrpSpPr>
              <p:grpSpPr bwMode="auto">
                <a:xfrm>
                  <a:off x="2928" y="13203"/>
                  <a:ext cx="100" cy="43"/>
                  <a:chOff x="2700" y="12060"/>
                  <a:chExt cx="100" cy="43"/>
                </a:xfrm>
              </p:grpSpPr>
              <p:sp>
                <p:nvSpPr>
                  <p:cNvPr id="4291" name="Oval 3259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2" name="Line 326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3261"/>
                <p:cNvGrpSpPr>
                  <a:grpSpLocks/>
                </p:cNvGrpSpPr>
                <p:nvPr/>
              </p:nvGrpSpPr>
              <p:grpSpPr bwMode="auto">
                <a:xfrm>
                  <a:off x="2928" y="13336"/>
                  <a:ext cx="100" cy="43"/>
                  <a:chOff x="2700" y="12060"/>
                  <a:chExt cx="100" cy="43"/>
                </a:xfrm>
              </p:grpSpPr>
              <p:sp>
                <p:nvSpPr>
                  <p:cNvPr id="4289" name="Oval 3262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0" name="Line 3263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3264"/>
                <p:cNvGrpSpPr>
                  <a:grpSpLocks/>
                </p:cNvGrpSpPr>
                <p:nvPr/>
              </p:nvGrpSpPr>
              <p:grpSpPr bwMode="auto">
                <a:xfrm>
                  <a:off x="2928" y="13402"/>
                  <a:ext cx="100" cy="43"/>
                  <a:chOff x="2700" y="12060"/>
                  <a:chExt cx="100" cy="43"/>
                </a:xfrm>
              </p:grpSpPr>
              <p:sp>
                <p:nvSpPr>
                  <p:cNvPr id="4287" name="Oval 3265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8" name="Line 3266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3267"/>
                <p:cNvGrpSpPr>
                  <a:grpSpLocks/>
                </p:cNvGrpSpPr>
                <p:nvPr/>
              </p:nvGrpSpPr>
              <p:grpSpPr bwMode="auto">
                <a:xfrm>
                  <a:off x="2928" y="13469"/>
                  <a:ext cx="100" cy="43"/>
                  <a:chOff x="2700" y="12060"/>
                  <a:chExt cx="100" cy="43"/>
                </a:xfrm>
              </p:grpSpPr>
              <p:sp>
                <p:nvSpPr>
                  <p:cNvPr id="4285" name="Oval 3268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6" name="Line 326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3270"/>
                <p:cNvGrpSpPr>
                  <a:grpSpLocks/>
                </p:cNvGrpSpPr>
                <p:nvPr/>
              </p:nvGrpSpPr>
              <p:grpSpPr bwMode="auto">
                <a:xfrm>
                  <a:off x="2928" y="13269"/>
                  <a:ext cx="100" cy="43"/>
                  <a:chOff x="2700" y="12060"/>
                  <a:chExt cx="100" cy="43"/>
                </a:xfrm>
              </p:grpSpPr>
              <p:sp>
                <p:nvSpPr>
                  <p:cNvPr id="4283" name="Oval 3271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2060"/>
                    <a:ext cx="43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4" name="Line 3272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12081"/>
                    <a:ext cx="58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250" name="Text Box 3273"/>
          <p:cNvSpPr txBox="1">
            <a:spLocks noChangeArrowheads="1"/>
          </p:cNvSpPr>
          <p:nvPr/>
        </p:nvSpPr>
        <p:spPr bwMode="auto">
          <a:xfrm>
            <a:off x="1089025" y="7062788"/>
            <a:ext cx="18462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b="1"/>
              <a:t>store meters</a:t>
            </a:r>
          </a:p>
        </p:txBody>
      </p:sp>
      <p:sp>
        <p:nvSpPr>
          <p:cNvPr id="4251" name="Text Box 3274"/>
          <p:cNvSpPr txBox="1">
            <a:spLocks noChangeArrowheads="1"/>
          </p:cNvSpPr>
          <p:nvPr/>
        </p:nvSpPr>
        <p:spPr bwMode="auto">
          <a:xfrm>
            <a:off x="785813" y="4903788"/>
            <a:ext cx="14747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disconnect</a:t>
            </a:r>
          </a:p>
        </p:txBody>
      </p:sp>
      <p:sp>
        <p:nvSpPr>
          <p:cNvPr id="4252" name="Text Box 3275"/>
          <p:cNvSpPr txBox="1">
            <a:spLocks noChangeArrowheads="1"/>
          </p:cNvSpPr>
          <p:nvPr/>
        </p:nvSpPr>
        <p:spPr bwMode="auto">
          <a:xfrm>
            <a:off x="2630488" y="4968875"/>
            <a:ext cx="11763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inverter</a:t>
            </a:r>
          </a:p>
        </p:txBody>
      </p:sp>
      <p:sp>
        <p:nvSpPr>
          <p:cNvPr id="4253" name="Text Box 3276"/>
          <p:cNvSpPr txBox="1">
            <a:spLocks noChangeArrowheads="1"/>
          </p:cNvSpPr>
          <p:nvPr/>
        </p:nvSpPr>
        <p:spPr bwMode="auto">
          <a:xfrm>
            <a:off x="1519238" y="1968500"/>
            <a:ext cx="25352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photovoltaic panels</a:t>
            </a:r>
          </a:p>
        </p:txBody>
      </p:sp>
      <p:sp>
        <p:nvSpPr>
          <p:cNvPr id="4254" name="Text Box 3277"/>
          <p:cNvSpPr txBox="1">
            <a:spLocks noChangeArrowheads="1"/>
          </p:cNvSpPr>
          <p:nvPr/>
        </p:nvSpPr>
        <p:spPr bwMode="auto">
          <a:xfrm>
            <a:off x="3940175" y="7150100"/>
            <a:ext cx="18700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breaker panel</a:t>
            </a:r>
          </a:p>
        </p:txBody>
      </p:sp>
      <p:sp>
        <p:nvSpPr>
          <p:cNvPr id="4255" name="Text Box 3278"/>
          <p:cNvSpPr txBox="1">
            <a:spLocks noChangeArrowheads="1"/>
          </p:cNvSpPr>
          <p:nvPr/>
        </p:nvSpPr>
        <p:spPr bwMode="auto">
          <a:xfrm>
            <a:off x="6761163" y="5854700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2200" b="1"/>
              <a:t>utility meters</a:t>
            </a:r>
          </a:p>
        </p:txBody>
      </p:sp>
      <p:sp>
        <p:nvSpPr>
          <p:cNvPr id="4256" name="Line 3279"/>
          <p:cNvSpPr>
            <a:spLocks noChangeShapeType="1"/>
          </p:cNvSpPr>
          <p:nvPr/>
        </p:nvSpPr>
        <p:spPr bwMode="auto">
          <a:xfrm flipV="1">
            <a:off x="2682875" y="6684963"/>
            <a:ext cx="1173163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57" name="Oval 3280"/>
          <p:cNvSpPr>
            <a:spLocks noChangeArrowheads="1"/>
          </p:cNvSpPr>
          <p:nvPr/>
        </p:nvSpPr>
        <p:spPr bwMode="auto">
          <a:xfrm rot="-5400000">
            <a:off x="3889375" y="6604001"/>
            <a:ext cx="98425" cy="165100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58" name="Line 3281"/>
          <p:cNvSpPr>
            <a:spLocks noChangeShapeType="1"/>
          </p:cNvSpPr>
          <p:nvPr/>
        </p:nvSpPr>
        <p:spPr bwMode="auto">
          <a:xfrm flipV="1">
            <a:off x="2682875" y="6599238"/>
            <a:ext cx="126365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59" name="Oval 3282"/>
          <p:cNvSpPr>
            <a:spLocks noChangeArrowheads="1"/>
          </p:cNvSpPr>
          <p:nvPr/>
        </p:nvSpPr>
        <p:spPr bwMode="auto">
          <a:xfrm rot="-5400000">
            <a:off x="3979862" y="6516688"/>
            <a:ext cx="100013" cy="166688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0" name="Oval 3283"/>
          <p:cNvSpPr>
            <a:spLocks noChangeArrowheads="1"/>
          </p:cNvSpPr>
          <p:nvPr/>
        </p:nvSpPr>
        <p:spPr bwMode="auto">
          <a:xfrm rot="-5400000">
            <a:off x="4980781" y="5415757"/>
            <a:ext cx="98425" cy="166688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1" name="Oval 3284"/>
          <p:cNvSpPr>
            <a:spLocks noChangeArrowheads="1"/>
          </p:cNvSpPr>
          <p:nvPr/>
        </p:nvSpPr>
        <p:spPr bwMode="auto">
          <a:xfrm rot="-5400000">
            <a:off x="4679156" y="5307807"/>
            <a:ext cx="98425" cy="166688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2" name="Line 3285"/>
          <p:cNvSpPr>
            <a:spLocks noChangeShapeType="1"/>
          </p:cNvSpPr>
          <p:nvPr/>
        </p:nvSpPr>
        <p:spPr bwMode="auto">
          <a:xfrm flipV="1">
            <a:off x="3486150" y="5505450"/>
            <a:ext cx="145732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3" name="Line 3286"/>
          <p:cNvSpPr>
            <a:spLocks noChangeShapeType="1"/>
          </p:cNvSpPr>
          <p:nvPr/>
        </p:nvSpPr>
        <p:spPr bwMode="auto">
          <a:xfrm flipV="1">
            <a:off x="3381375" y="5394325"/>
            <a:ext cx="126365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4" name="Line 3287"/>
          <p:cNvSpPr>
            <a:spLocks noChangeShapeType="1"/>
          </p:cNvSpPr>
          <p:nvPr/>
        </p:nvSpPr>
        <p:spPr bwMode="auto">
          <a:xfrm flipV="1">
            <a:off x="2682875" y="5922963"/>
            <a:ext cx="804863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5" name="Line 3288"/>
          <p:cNvSpPr>
            <a:spLocks noChangeShapeType="1"/>
          </p:cNvSpPr>
          <p:nvPr/>
        </p:nvSpPr>
        <p:spPr bwMode="auto">
          <a:xfrm flipV="1">
            <a:off x="2682875" y="5837238"/>
            <a:ext cx="703263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6" name="Line 3289"/>
          <p:cNvSpPr>
            <a:spLocks noChangeShapeType="1"/>
          </p:cNvSpPr>
          <p:nvPr/>
        </p:nvSpPr>
        <p:spPr bwMode="auto">
          <a:xfrm flipV="1">
            <a:off x="3486150" y="5508625"/>
            <a:ext cx="0" cy="414338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267" name="Line 3290"/>
          <p:cNvSpPr>
            <a:spLocks noChangeShapeType="1"/>
          </p:cNvSpPr>
          <p:nvPr/>
        </p:nvSpPr>
        <p:spPr bwMode="auto">
          <a:xfrm flipV="1">
            <a:off x="3384550" y="5422900"/>
            <a:ext cx="0" cy="414338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95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64ECED2-EABB-4101-8B4E-321B42C046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72" name="Picture 48" descr="C:\Documents and Settings\stren\My Documents\Dave\Co_opSolar\Pictures\sunpath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213" y="0"/>
            <a:ext cx="48281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6" descr="C:\Documents and Settings\stren\My Documents\Dave\Co_opSolar\Pictures\sunpath2.gif"/>
          <p:cNvPicPr>
            <a:picLocks noChangeAspect="1" noChangeArrowheads="1"/>
          </p:cNvPicPr>
          <p:nvPr/>
        </p:nvPicPr>
        <p:blipFill>
          <a:blip r:embed="rId3" cstate="print"/>
          <a:srcRect l="2899" t="3873" r="3557" b="7287"/>
          <a:stretch>
            <a:fillRect/>
          </a:stretch>
        </p:blipFill>
        <p:spPr bwMode="auto">
          <a:xfrm>
            <a:off x="0" y="0"/>
            <a:ext cx="5410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0" descr="C:\Documents and Settings\stren\My Documents\Dave\Co_opSolar\Pictures\sunpath5.jpg"/>
          <p:cNvPicPr>
            <a:picLocks noChangeAspect="1" noChangeArrowheads="1"/>
          </p:cNvPicPr>
          <p:nvPr/>
        </p:nvPicPr>
        <p:blipFill>
          <a:blip r:embed="rId4" cstate="print"/>
          <a:srcRect l="391" b="5504"/>
          <a:stretch>
            <a:fillRect/>
          </a:stretch>
        </p:blipFill>
        <p:spPr bwMode="auto">
          <a:xfrm>
            <a:off x="0" y="3200400"/>
            <a:ext cx="10068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C60DA8B2-F2B2-44C7-BCB6-D66CFE31A24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43" name="Picture 1027" descr="C:\Documents and Settings\stren\My Documents\Dave\Co_opSolar\fig_inst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275" y="1651636"/>
            <a:ext cx="6344126" cy="560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26" descr="C:\Documents and Settings\stren\My Documents\Dave\Co_opSolar\fig_panel_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59001"/>
            <a:ext cx="4716622" cy="472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28"/>
          <p:cNvSpPr txBox="1">
            <a:spLocks noChangeArrowheads="1"/>
          </p:cNvSpPr>
          <p:nvPr/>
        </p:nvSpPr>
        <p:spPr bwMode="auto">
          <a:xfrm>
            <a:off x="251461" y="259081"/>
            <a:ext cx="6101983" cy="9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b="1"/>
              <a:t>Steeper for more uniform annual power</a:t>
            </a:r>
          </a:p>
          <a:p>
            <a:r>
              <a:rPr lang="en-US" b="1"/>
              <a:t>Flatter for maximum annual power</a:t>
            </a:r>
          </a:p>
        </p:txBody>
      </p:sp>
      <p:sp>
        <p:nvSpPr>
          <p:cNvPr id="10246" name="Text Box 1029"/>
          <p:cNvSpPr txBox="1">
            <a:spLocks noChangeArrowheads="1"/>
          </p:cNvSpPr>
          <p:nvPr/>
        </p:nvSpPr>
        <p:spPr bwMode="auto">
          <a:xfrm>
            <a:off x="6789421" y="0"/>
            <a:ext cx="3341228" cy="134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b="1"/>
              <a:t>Tracking systems</a:t>
            </a:r>
          </a:p>
          <a:p>
            <a:r>
              <a:rPr lang="en-US" b="1"/>
              <a:t>Seasonal fixed panels</a:t>
            </a:r>
          </a:p>
          <a:p>
            <a:r>
              <a:rPr lang="en-US" b="1"/>
              <a:t>Fixed panels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ineral, quartz&#10;&#10;Description automatically generated">
            <a:extLst>
              <a:ext uri="{FF2B5EF4-FFF2-40B4-BE49-F238E27FC236}">
                <a16:creationId xmlns:a16="http://schemas.microsoft.com/office/drawing/2014/main" id="{07F53939-8F71-4578-B9CE-4D048DFF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8CAD6"/>
              </a:clrFrom>
              <a:clrTo>
                <a:srgbClr val="C8CA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71" y="2322027"/>
            <a:ext cx="3724275" cy="3352800"/>
          </a:xfrm>
          <a:prstGeom prst="rect">
            <a:avLst/>
          </a:prstGeom>
        </p:spPr>
      </p:pic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5532438" y="685800"/>
            <a:ext cx="187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Silicon  [Si]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0275" y="431800"/>
            <a:ext cx="13398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Group 24"/>
          <p:cNvGrpSpPr>
            <a:grpSpLocks/>
          </p:cNvGrpSpPr>
          <p:nvPr/>
        </p:nvGrpSpPr>
        <p:grpSpPr bwMode="auto">
          <a:xfrm rot="2700000">
            <a:off x="7640638" y="1136650"/>
            <a:ext cx="173037" cy="2011363"/>
            <a:chOff x="4953000" y="152400"/>
            <a:chExt cx="152400" cy="1828800"/>
          </a:xfrm>
        </p:grpSpPr>
        <p:cxnSp>
          <p:nvCxnSpPr>
            <p:cNvPr id="10" name="Curved Connector 9"/>
            <p:cNvCxnSpPr/>
            <p:nvPr/>
          </p:nvCxnSpPr>
          <p:spPr>
            <a:xfrm rot="16200000" flipH="1">
              <a:off x="4941557" y="151630"/>
              <a:ext cx="151558" cy="15240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5400000">
              <a:off x="4947489" y="306768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16200000" flipH="1">
              <a:off x="4941557" y="455782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5400000">
              <a:off x="4942318" y="605307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6200000" flipH="1">
              <a:off x="4950228" y="761466"/>
              <a:ext cx="153001" cy="15240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5400000">
              <a:off x="4949239" y="912521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 rot="16200000" flipH="1">
              <a:off x="4949239" y="1064597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5400000">
              <a:off x="4949239" y="1218714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16200000" flipH="1">
              <a:off x="4943307" y="1370790"/>
              <a:ext cx="153001" cy="15240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5400000">
              <a:off x="4941557" y="1525418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H="1">
              <a:off x="4947489" y="1674432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5400000">
              <a:off x="4941557" y="1829569"/>
              <a:ext cx="151558" cy="15240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2" name="Group 25"/>
          <p:cNvGrpSpPr>
            <a:grpSpLocks/>
          </p:cNvGrpSpPr>
          <p:nvPr/>
        </p:nvGrpSpPr>
        <p:grpSpPr bwMode="auto">
          <a:xfrm rot="2700000">
            <a:off x="7976394" y="1396207"/>
            <a:ext cx="171450" cy="2011362"/>
            <a:chOff x="4953000" y="152400"/>
            <a:chExt cx="152400" cy="1828800"/>
          </a:xfrm>
        </p:grpSpPr>
        <p:cxnSp>
          <p:nvCxnSpPr>
            <p:cNvPr id="27" name="Curved Connector 26"/>
            <p:cNvCxnSpPr/>
            <p:nvPr/>
          </p:nvCxnSpPr>
          <p:spPr>
            <a:xfrm rot="16200000" flipH="1">
              <a:off x="4940449" y="149589"/>
              <a:ext cx="151559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>
              <a:off x="4947434" y="306768"/>
              <a:ext cx="151559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rot="16200000" flipH="1">
              <a:off x="4941447" y="450678"/>
              <a:ext cx="151559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>
              <a:off x="4942222" y="605306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16200000" flipH="1">
              <a:off x="4949207" y="757383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5400000">
              <a:off x="4949207" y="912521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6200000" flipH="1">
              <a:off x="4949207" y="1061536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5400000">
              <a:off x="4949207" y="1218714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H="1">
              <a:off x="4942222" y="1366708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5400000">
              <a:off x="4941447" y="1525418"/>
              <a:ext cx="151559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4947434" y="1673411"/>
              <a:ext cx="151559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5400000">
              <a:off x="4941447" y="1829570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3" name="Group 38"/>
          <p:cNvGrpSpPr>
            <a:grpSpLocks/>
          </p:cNvGrpSpPr>
          <p:nvPr/>
        </p:nvGrpSpPr>
        <p:grpSpPr bwMode="auto">
          <a:xfrm rot="2700000">
            <a:off x="8228013" y="1741487"/>
            <a:ext cx="173038" cy="2011363"/>
            <a:chOff x="4953000" y="152400"/>
            <a:chExt cx="152400" cy="1828800"/>
          </a:xfrm>
        </p:grpSpPr>
        <p:cxnSp>
          <p:nvCxnSpPr>
            <p:cNvPr id="40" name="Curved Connector 39"/>
            <p:cNvCxnSpPr/>
            <p:nvPr/>
          </p:nvCxnSpPr>
          <p:spPr>
            <a:xfrm rot="16200000" flipH="1">
              <a:off x="4941557" y="151632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5400000">
              <a:off x="4947489" y="306769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16200000" flipH="1">
              <a:off x="4941557" y="455783"/>
              <a:ext cx="151558" cy="15239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5400000">
              <a:off x="4942318" y="605308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16200000" flipH="1">
              <a:off x="4950228" y="761466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5400000">
              <a:off x="4949239" y="912521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rot="16200000" flipH="1">
              <a:off x="4949239" y="1064598"/>
              <a:ext cx="153001" cy="15239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5400000">
              <a:off x="4949239" y="1218715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16200000" flipH="1">
              <a:off x="4943307" y="1370792"/>
              <a:ext cx="153001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4941557" y="1525418"/>
              <a:ext cx="151558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rot="16200000" flipH="1">
              <a:off x="4947489" y="1674432"/>
              <a:ext cx="151558" cy="15239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 rot="5400000">
              <a:off x="4941557" y="1829571"/>
              <a:ext cx="151558" cy="15239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C989986-6F4B-479E-96E2-C25C1CFF13E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155" name="Group 126"/>
          <p:cNvGrpSpPr>
            <a:grpSpLocks/>
          </p:cNvGrpSpPr>
          <p:nvPr/>
        </p:nvGrpSpPr>
        <p:grpSpPr bwMode="auto">
          <a:xfrm>
            <a:off x="349250" y="2144713"/>
            <a:ext cx="4679950" cy="4332287"/>
            <a:chOff x="228600" y="1600200"/>
            <a:chExt cx="4680007" cy="4331732"/>
          </a:xfrm>
        </p:grpSpPr>
        <p:sp>
          <p:nvSpPr>
            <p:cNvPr id="128" name="Oval 127"/>
            <p:cNvSpPr/>
            <p:nvPr/>
          </p:nvSpPr>
          <p:spPr>
            <a:xfrm>
              <a:off x="409577" y="1676390"/>
              <a:ext cx="3840210" cy="384125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157" name="Group 93"/>
            <p:cNvGrpSpPr>
              <a:grpSpLocks/>
            </p:cNvGrpSpPr>
            <p:nvPr/>
          </p:nvGrpSpPr>
          <p:grpSpPr bwMode="auto">
            <a:xfrm>
              <a:off x="4163568" y="3505200"/>
              <a:ext cx="168275" cy="173037"/>
              <a:chOff x="2286000" y="838200"/>
              <a:chExt cx="152400" cy="152400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2286446" y="837985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>
                <a:off x="2325265" y="917670"/>
                <a:ext cx="76201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Oval 129"/>
            <p:cNvSpPr/>
            <p:nvPr/>
          </p:nvSpPr>
          <p:spPr>
            <a:xfrm>
              <a:off x="1006484" y="2277975"/>
              <a:ext cx="2652745" cy="265078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611330" y="2884322"/>
              <a:ext cx="1463693" cy="146190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160" name="Group 63"/>
            <p:cNvGrpSpPr>
              <a:grpSpLocks/>
            </p:cNvGrpSpPr>
            <p:nvPr/>
          </p:nvGrpSpPr>
          <p:grpSpPr bwMode="auto">
            <a:xfrm>
              <a:off x="2035521" y="3352800"/>
              <a:ext cx="631479" cy="548640"/>
              <a:chOff x="1483425" y="609600"/>
              <a:chExt cx="631479" cy="54864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1524377" y="609375"/>
                <a:ext cx="547695" cy="54920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549777" y="756993"/>
                <a:ext cx="228603" cy="2285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12" name="TextBox 183"/>
              <p:cNvSpPr txBox="1">
                <a:spLocks noChangeArrowheads="1"/>
              </p:cNvSpPr>
              <p:nvPr/>
            </p:nvSpPr>
            <p:spPr bwMode="auto">
              <a:xfrm>
                <a:off x="1483425" y="626425"/>
                <a:ext cx="35779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+</a:t>
                </a: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830768" y="761756"/>
                <a:ext cx="228603" cy="2285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14" name="TextBox 185"/>
              <p:cNvSpPr txBox="1">
                <a:spLocks noChangeArrowheads="1"/>
              </p:cNvSpPr>
              <p:nvPr/>
            </p:nvSpPr>
            <p:spPr bwMode="auto">
              <a:xfrm>
                <a:off x="1776350" y="609600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n</a:t>
                </a:r>
              </a:p>
            </p:txBody>
          </p:sp>
        </p:grpSp>
        <p:grpSp>
          <p:nvGrpSpPr>
            <p:cNvPr id="6161" name="Group 93"/>
            <p:cNvGrpSpPr>
              <a:grpSpLocks/>
            </p:cNvGrpSpPr>
            <p:nvPr/>
          </p:nvGrpSpPr>
          <p:grpSpPr bwMode="auto">
            <a:xfrm>
              <a:off x="304800" y="3505200"/>
              <a:ext cx="168275" cy="173037"/>
              <a:chOff x="2286000" y="838200"/>
              <a:chExt cx="152400" cy="152400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286001" y="837985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1" name="Straight Connector 180"/>
              <p:cNvCxnSpPr/>
              <p:nvPr/>
            </p:nvCxnSpPr>
            <p:spPr>
              <a:xfrm>
                <a:off x="2324821" y="917670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2" name="Group 93"/>
            <p:cNvGrpSpPr>
              <a:grpSpLocks/>
            </p:cNvGrpSpPr>
            <p:nvPr/>
          </p:nvGrpSpPr>
          <p:grpSpPr bwMode="auto">
            <a:xfrm>
              <a:off x="1447800" y="4572000"/>
              <a:ext cx="168275" cy="173037"/>
              <a:chOff x="2286000" y="838200"/>
              <a:chExt cx="152400" cy="152400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2286014" y="837864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9" name="Straight Connector 178"/>
              <p:cNvCxnSpPr/>
              <p:nvPr/>
            </p:nvCxnSpPr>
            <p:spPr>
              <a:xfrm>
                <a:off x="2324833" y="917550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3" name="Group 93"/>
            <p:cNvGrpSpPr>
              <a:grpSpLocks/>
            </p:cNvGrpSpPr>
            <p:nvPr/>
          </p:nvGrpSpPr>
          <p:grpSpPr bwMode="auto">
            <a:xfrm>
              <a:off x="3578352" y="3505200"/>
              <a:ext cx="168275" cy="173037"/>
              <a:chOff x="2286000" y="838200"/>
              <a:chExt cx="152400" cy="15240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2285922" y="837985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>
                <a:off x="2324742" y="917670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4" name="Group 93"/>
            <p:cNvGrpSpPr>
              <a:grpSpLocks/>
            </p:cNvGrpSpPr>
            <p:nvPr/>
          </p:nvGrpSpPr>
          <p:grpSpPr bwMode="auto">
            <a:xfrm>
              <a:off x="2286000" y="4800600"/>
              <a:ext cx="168275" cy="173037"/>
              <a:chOff x="2286000" y="838200"/>
              <a:chExt cx="152400" cy="152400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2286023" y="837839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2324842" y="917524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5" name="Group 93"/>
            <p:cNvGrpSpPr>
              <a:grpSpLocks/>
            </p:cNvGrpSpPr>
            <p:nvPr/>
          </p:nvGrpSpPr>
          <p:grpSpPr bwMode="auto">
            <a:xfrm>
              <a:off x="2286000" y="2209800"/>
              <a:ext cx="168275" cy="173037"/>
              <a:chOff x="2286000" y="838200"/>
              <a:chExt cx="152400" cy="1524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2286023" y="838131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2324842" y="917816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6" name="Group 93"/>
            <p:cNvGrpSpPr>
              <a:grpSpLocks/>
            </p:cNvGrpSpPr>
            <p:nvPr/>
          </p:nvGrpSpPr>
          <p:grpSpPr bwMode="auto">
            <a:xfrm>
              <a:off x="1524000" y="3505200"/>
              <a:ext cx="168275" cy="173037"/>
              <a:chOff x="2286000" y="838200"/>
              <a:chExt cx="152400" cy="15240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2286014" y="837985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>
                <a:off x="2324834" y="917670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7" name="Group 93"/>
            <p:cNvGrpSpPr>
              <a:grpSpLocks/>
            </p:cNvGrpSpPr>
            <p:nvPr/>
          </p:nvGrpSpPr>
          <p:grpSpPr bwMode="auto">
            <a:xfrm>
              <a:off x="2971800" y="3505200"/>
              <a:ext cx="168275" cy="173037"/>
              <a:chOff x="2286000" y="838200"/>
              <a:chExt cx="152400" cy="1524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2286030" y="837985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2324850" y="917670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8" name="Group 93"/>
            <p:cNvGrpSpPr>
              <a:grpSpLocks/>
            </p:cNvGrpSpPr>
            <p:nvPr/>
          </p:nvGrpSpPr>
          <p:grpSpPr bwMode="auto">
            <a:xfrm>
              <a:off x="3200400" y="2590800"/>
              <a:ext cx="168275" cy="173037"/>
              <a:chOff x="2286000" y="838200"/>
              <a:chExt cx="152400" cy="1524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2286033" y="838088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2324852" y="917773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9" name="Group 93"/>
            <p:cNvGrpSpPr>
              <a:grpSpLocks/>
            </p:cNvGrpSpPr>
            <p:nvPr/>
          </p:nvGrpSpPr>
          <p:grpSpPr bwMode="auto">
            <a:xfrm>
              <a:off x="3200400" y="4419600"/>
              <a:ext cx="168275" cy="173037"/>
              <a:chOff x="2286000" y="838200"/>
              <a:chExt cx="152400" cy="152400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2286033" y="837882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>
                <a:off x="2324852" y="917567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70" name="Group 93"/>
            <p:cNvGrpSpPr>
              <a:grpSpLocks/>
            </p:cNvGrpSpPr>
            <p:nvPr/>
          </p:nvGrpSpPr>
          <p:grpSpPr bwMode="auto">
            <a:xfrm>
              <a:off x="1371600" y="2514600"/>
              <a:ext cx="168275" cy="173037"/>
              <a:chOff x="2286000" y="838200"/>
              <a:chExt cx="152400" cy="15240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2286013" y="838097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2324832" y="917782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71" name="Group 93"/>
            <p:cNvGrpSpPr>
              <a:grpSpLocks/>
            </p:cNvGrpSpPr>
            <p:nvPr/>
          </p:nvGrpSpPr>
          <p:grpSpPr bwMode="auto">
            <a:xfrm>
              <a:off x="914400" y="3505200"/>
              <a:ext cx="168275" cy="173037"/>
              <a:chOff x="2286000" y="838200"/>
              <a:chExt cx="152400" cy="152400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2286007" y="837985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2324827" y="917670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72" name="Group 93"/>
            <p:cNvGrpSpPr>
              <a:grpSpLocks/>
            </p:cNvGrpSpPr>
            <p:nvPr/>
          </p:nvGrpSpPr>
          <p:grpSpPr bwMode="auto">
            <a:xfrm>
              <a:off x="2286000" y="5410200"/>
              <a:ext cx="168275" cy="173037"/>
              <a:chOff x="2286000" y="838200"/>
              <a:chExt cx="152400" cy="1524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2286023" y="837770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2324842" y="917455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73" name="Group 93"/>
            <p:cNvGrpSpPr>
              <a:grpSpLocks/>
            </p:cNvGrpSpPr>
            <p:nvPr/>
          </p:nvGrpSpPr>
          <p:grpSpPr bwMode="auto">
            <a:xfrm>
              <a:off x="2286000" y="1600200"/>
              <a:ext cx="168275" cy="173037"/>
              <a:chOff x="2286000" y="838200"/>
              <a:chExt cx="152400" cy="15240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2286023" y="838200"/>
                <a:ext cx="152402" cy="152381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2324842" y="917885"/>
                <a:ext cx="76200" cy="1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74" name="TextBox 145"/>
            <p:cNvSpPr txBox="1">
              <a:spLocks noChangeArrowheads="1"/>
            </p:cNvSpPr>
            <p:nvPr/>
          </p:nvSpPr>
          <p:spPr bwMode="auto">
            <a:xfrm>
              <a:off x="1703832" y="3785616"/>
              <a:ext cx="1268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14 neutrons</a:t>
              </a:r>
            </a:p>
          </p:txBody>
        </p:sp>
        <p:sp>
          <p:nvSpPr>
            <p:cNvPr id="6175" name="TextBox 146"/>
            <p:cNvSpPr txBox="1">
              <a:spLocks noChangeArrowheads="1"/>
            </p:cNvSpPr>
            <p:nvPr/>
          </p:nvSpPr>
          <p:spPr bwMode="auto">
            <a:xfrm>
              <a:off x="1754280" y="3032760"/>
              <a:ext cx="1165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14 protons</a:t>
              </a:r>
            </a:p>
          </p:txBody>
        </p:sp>
        <p:sp>
          <p:nvSpPr>
            <p:cNvPr id="6176" name="TextBox 147"/>
            <p:cNvSpPr txBox="1">
              <a:spLocks noChangeArrowheads="1"/>
            </p:cNvSpPr>
            <p:nvPr/>
          </p:nvSpPr>
          <p:spPr bwMode="auto">
            <a:xfrm>
              <a:off x="4114800" y="4419600"/>
              <a:ext cx="7938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shell 1</a:t>
              </a:r>
            </a:p>
          </p:txBody>
        </p:sp>
        <p:sp>
          <p:nvSpPr>
            <p:cNvPr id="6177" name="TextBox 148"/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7938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shell 2</a:t>
              </a:r>
            </a:p>
          </p:txBody>
        </p:sp>
        <p:sp>
          <p:nvSpPr>
            <p:cNvPr id="6178" name="TextBox 149"/>
            <p:cNvSpPr txBox="1">
              <a:spLocks noChangeArrowheads="1"/>
            </p:cNvSpPr>
            <p:nvPr/>
          </p:nvSpPr>
          <p:spPr bwMode="auto">
            <a:xfrm>
              <a:off x="3962400" y="1828800"/>
              <a:ext cx="7938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shell 3</a:t>
              </a:r>
            </a:p>
          </p:txBody>
        </p:sp>
        <p:cxnSp>
          <p:nvCxnSpPr>
            <p:cNvPr id="151" name="Straight Arrow Connector 150"/>
            <p:cNvCxnSpPr>
              <a:stCxn id="6176" idx="1"/>
            </p:cNvCxnSpPr>
            <p:nvPr/>
          </p:nvCxnSpPr>
          <p:spPr>
            <a:xfrm rot="10800000">
              <a:off x="3048034" y="3962097"/>
              <a:ext cx="1066813" cy="6428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6177" idx="1"/>
            </p:cNvCxnSpPr>
            <p:nvPr/>
          </p:nvCxnSpPr>
          <p:spPr>
            <a:xfrm rot="10800000">
              <a:off x="2743231" y="4876380"/>
              <a:ext cx="609607" cy="5666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6178" idx="1"/>
            </p:cNvCxnSpPr>
            <p:nvPr/>
          </p:nvCxnSpPr>
          <p:spPr>
            <a:xfrm rot="10800000">
              <a:off x="3429039" y="1981151"/>
              <a:ext cx="533406" cy="317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2" name="TextBox 153"/>
            <p:cNvSpPr txBox="1">
              <a:spLocks noChangeArrowheads="1"/>
            </p:cNvSpPr>
            <p:nvPr/>
          </p:nvSpPr>
          <p:spPr bwMode="auto">
            <a:xfrm>
              <a:off x="228600" y="5562600"/>
              <a:ext cx="17812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valence electrons</a:t>
              </a:r>
            </a:p>
          </p:txBody>
        </p:sp>
        <p:cxnSp>
          <p:nvCxnSpPr>
            <p:cNvPr id="155" name="Straight Arrow Connector 154"/>
            <p:cNvCxnSpPr>
              <a:stCxn id="6182" idx="3"/>
              <a:endCxn id="158" idx="3"/>
            </p:cNvCxnSpPr>
            <p:nvPr/>
          </p:nvCxnSpPr>
          <p:spPr>
            <a:xfrm flipV="1">
              <a:off x="2009797" y="5557330"/>
              <a:ext cx="301629" cy="1904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532438" y="685800"/>
            <a:ext cx="187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Silicon  [Si]</a:t>
            </a:r>
          </a:p>
        </p:txBody>
      </p:sp>
      <p:pic>
        <p:nvPicPr>
          <p:cNvPr id="7171" name="Picture 6" descr="si_mid.bmp"/>
          <p:cNvPicPr>
            <a:picLocks noChangeAspect="1"/>
          </p:cNvPicPr>
          <p:nvPr/>
        </p:nvPicPr>
        <p:blipFill>
          <a:blip r:embed="rId2" cstate="print"/>
          <a:srcRect b="-2541"/>
          <a:stretch>
            <a:fillRect/>
          </a:stretch>
        </p:blipFill>
        <p:spPr bwMode="auto">
          <a:xfrm>
            <a:off x="5029200" y="4538663"/>
            <a:ext cx="50292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0275" y="431800"/>
            <a:ext cx="13398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100"/>
          <p:cNvGrpSpPr>
            <a:grpSpLocks/>
          </p:cNvGrpSpPr>
          <p:nvPr/>
        </p:nvGrpSpPr>
        <p:grpSpPr bwMode="auto">
          <a:xfrm>
            <a:off x="7742238" y="1673225"/>
            <a:ext cx="1844675" cy="3182938"/>
            <a:chOff x="7038292" y="1475692"/>
            <a:chExt cx="1676399" cy="2808458"/>
          </a:xfrm>
        </p:grpSpPr>
        <p:cxnSp>
          <p:nvCxnSpPr>
            <p:cNvPr id="53" name="Curved Connector 52"/>
            <p:cNvCxnSpPr/>
            <p:nvPr/>
          </p:nvCxnSpPr>
          <p:spPr>
            <a:xfrm rot="18000000" flipH="1">
              <a:off x="7876614" y="2680194"/>
              <a:ext cx="152680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/>
            <p:nvPr/>
          </p:nvCxnSpPr>
          <p:spPr>
            <a:xfrm rot="7200000">
              <a:off x="7800152" y="2811863"/>
              <a:ext cx="152680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/>
            <p:nvPr/>
          </p:nvCxnSpPr>
          <p:spPr>
            <a:xfrm rot="18000000" flipH="1">
              <a:off x="7723689" y="2943531"/>
              <a:ext cx="152680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rot="7200000">
              <a:off x="7647948" y="3075921"/>
              <a:ext cx="152680" cy="15148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rot="18000000" flipH="1">
              <a:off x="7572187" y="3208290"/>
              <a:ext cx="151279" cy="15148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/>
            <p:nvPr/>
          </p:nvCxnSpPr>
          <p:spPr>
            <a:xfrm rot="7200000">
              <a:off x="7496446" y="3339237"/>
              <a:ext cx="151279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/>
            <p:nvPr/>
          </p:nvCxnSpPr>
          <p:spPr>
            <a:xfrm rot="18000000" flipH="1">
              <a:off x="7419283" y="3471606"/>
              <a:ext cx="152679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7200000">
              <a:off x="7342821" y="3603274"/>
              <a:ext cx="152679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rot="18000000" flipH="1">
              <a:off x="7266359" y="3736342"/>
              <a:ext cx="152680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rot="7200000">
              <a:off x="7190618" y="3868732"/>
              <a:ext cx="152680" cy="15148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 rot="18000000" flipH="1">
              <a:off x="7114155" y="4000401"/>
              <a:ext cx="152680" cy="15148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/>
            <p:nvPr/>
          </p:nvCxnSpPr>
          <p:spPr>
            <a:xfrm rot="7200000">
              <a:off x="7038415" y="4131347"/>
              <a:ext cx="152680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/>
            <p:nvPr/>
          </p:nvCxnSpPr>
          <p:spPr>
            <a:xfrm rot="7200000">
              <a:off x="8561889" y="1475569"/>
              <a:ext cx="152680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 rot="18000000" flipH="1">
              <a:off x="8486148" y="1607959"/>
              <a:ext cx="152680" cy="15148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70"/>
            <p:cNvCxnSpPr/>
            <p:nvPr/>
          </p:nvCxnSpPr>
          <p:spPr>
            <a:xfrm rot="7200000">
              <a:off x="8409685" y="1739627"/>
              <a:ext cx="152680" cy="15148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/>
            <p:nvPr/>
          </p:nvCxnSpPr>
          <p:spPr>
            <a:xfrm rot="18000000" flipH="1">
              <a:off x="8333945" y="1870574"/>
              <a:ext cx="152680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/>
            <p:cNvCxnSpPr/>
            <p:nvPr/>
          </p:nvCxnSpPr>
          <p:spPr>
            <a:xfrm rot="7200000">
              <a:off x="8257483" y="2003644"/>
              <a:ext cx="152679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18000000" flipH="1">
              <a:off x="8181021" y="2135312"/>
              <a:ext cx="152679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7200000">
              <a:off x="8105259" y="2267680"/>
              <a:ext cx="151279" cy="15292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8000000" flipH="1">
              <a:off x="8029517" y="2400070"/>
              <a:ext cx="151279" cy="15148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7200000">
              <a:off x="7952355" y="2532439"/>
              <a:ext cx="152680" cy="15148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4" name="Group 101"/>
          <p:cNvGrpSpPr>
            <a:grpSpLocks/>
          </p:cNvGrpSpPr>
          <p:nvPr/>
        </p:nvGrpSpPr>
        <p:grpSpPr bwMode="auto">
          <a:xfrm>
            <a:off x="7292975" y="1641475"/>
            <a:ext cx="1843088" cy="3181350"/>
            <a:chOff x="7038292" y="1475692"/>
            <a:chExt cx="1676399" cy="2808458"/>
          </a:xfrm>
        </p:grpSpPr>
        <p:cxnSp>
          <p:nvCxnSpPr>
            <p:cNvPr id="103" name="Curved Connector 102"/>
            <p:cNvCxnSpPr/>
            <p:nvPr/>
          </p:nvCxnSpPr>
          <p:spPr>
            <a:xfrm rot="18000000" flipH="1">
              <a:off x="7876642" y="2681490"/>
              <a:ext cx="152756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urved Connector 103"/>
            <p:cNvCxnSpPr/>
            <p:nvPr/>
          </p:nvCxnSpPr>
          <p:spPr>
            <a:xfrm rot="7200000">
              <a:off x="7800114" y="2813224"/>
              <a:ext cx="152756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urved Connector 104"/>
            <p:cNvCxnSpPr/>
            <p:nvPr/>
          </p:nvCxnSpPr>
          <p:spPr>
            <a:xfrm rot="18000000" flipH="1">
              <a:off x="7724308" y="2944236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/>
            <p:nvPr/>
          </p:nvCxnSpPr>
          <p:spPr>
            <a:xfrm rot="7200000">
              <a:off x="7647780" y="3075970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/>
            <p:nvPr/>
          </p:nvCxnSpPr>
          <p:spPr>
            <a:xfrm rot="18000000" flipH="1">
              <a:off x="7571252" y="3207704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urved Connector 107"/>
            <p:cNvCxnSpPr/>
            <p:nvPr/>
          </p:nvCxnSpPr>
          <p:spPr>
            <a:xfrm rot="7200000">
              <a:off x="7495446" y="3340160"/>
              <a:ext cx="152756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urved Connector 108"/>
            <p:cNvCxnSpPr/>
            <p:nvPr/>
          </p:nvCxnSpPr>
          <p:spPr>
            <a:xfrm rot="18000000" flipH="1">
              <a:off x="7418917" y="3471894"/>
              <a:ext cx="152756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/>
            <p:nvPr/>
          </p:nvCxnSpPr>
          <p:spPr>
            <a:xfrm rot="7200000">
              <a:off x="7343112" y="3602906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/>
            <p:nvPr/>
          </p:nvCxnSpPr>
          <p:spPr>
            <a:xfrm rot="18000000" flipH="1">
              <a:off x="7266583" y="3736042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/>
            <p:nvPr/>
          </p:nvCxnSpPr>
          <p:spPr>
            <a:xfrm rot="7200000">
              <a:off x="7190777" y="3868498"/>
              <a:ext cx="152755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urved Connector 112"/>
            <p:cNvCxnSpPr/>
            <p:nvPr/>
          </p:nvCxnSpPr>
          <p:spPr>
            <a:xfrm rot="18000000" flipH="1">
              <a:off x="7114249" y="4000233"/>
              <a:ext cx="152755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urved Connector 113"/>
            <p:cNvCxnSpPr/>
            <p:nvPr/>
          </p:nvCxnSpPr>
          <p:spPr>
            <a:xfrm rot="7200000">
              <a:off x="7038443" y="4131244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/>
            <p:nvPr/>
          </p:nvCxnSpPr>
          <p:spPr>
            <a:xfrm rot="7200000">
              <a:off x="8561785" y="1475541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15"/>
            <p:cNvCxnSpPr/>
            <p:nvPr/>
          </p:nvCxnSpPr>
          <p:spPr>
            <a:xfrm rot="18000000" flipH="1">
              <a:off x="8485979" y="1607998"/>
              <a:ext cx="152756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6"/>
            <p:cNvCxnSpPr/>
            <p:nvPr/>
          </p:nvCxnSpPr>
          <p:spPr>
            <a:xfrm rot="7200000">
              <a:off x="8409450" y="1739732"/>
              <a:ext cx="152756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urved Connector 117"/>
            <p:cNvCxnSpPr/>
            <p:nvPr/>
          </p:nvCxnSpPr>
          <p:spPr>
            <a:xfrm rot="18000000" flipH="1">
              <a:off x="8333645" y="1870744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urved Connector 118"/>
            <p:cNvCxnSpPr/>
            <p:nvPr/>
          </p:nvCxnSpPr>
          <p:spPr>
            <a:xfrm rot="7200000">
              <a:off x="8257116" y="2003880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urved Connector 119"/>
            <p:cNvCxnSpPr/>
            <p:nvPr/>
          </p:nvCxnSpPr>
          <p:spPr>
            <a:xfrm rot="18000000" flipH="1">
              <a:off x="8181310" y="2136336"/>
              <a:ext cx="152755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urved Connector 120"/>
            <p:cNvCxnSpPr/>
            <p:nvPr/>
          </p:nvCxnSpPr>
          <p:spPr>
            <a:xfrm rot="7200000">
              <a:off x="8104782" y="2268070"/>
              <a:ext cx="152755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urved Connector 121"/>
            <p:cNvCxnSpPr/>
            <p:nvPr/>
          </p:nvCxnSpPr>
          <p:spPr>
            <a:xfrm rot="18000000" flipH="1">
              <a:off x="8028976" y="2399082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urved Connector 122"/>
            <p:cNvCxnSpPr/>
            <p:nvPr/>
          </p:nvCxnSpPr>
          <p:spPr>
            <a:xfrm rot="7200000">
              <a:off x="7952448" y="2530816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5" name="Group 123"/>
          <p:cNvGrpSpPr>
            <a:grpSpLocks/>
          </p:cNvGrpSpPr>
          <p:nvPr/>
        </p:nvGrpSpPr>
        <p:grpSpPr bwMode="auto">
          <a:xfrm>
            <a:off x="6789738" y="1641475"/>
            <a:ext cx="1843087" cy="3181350"/>
            <a:chOff x="7038292" y="1475692"/>
            <a:chExt cx="1676399" cy="2808458"/>
          </a:xfrm>
        </p:grpSpPr>
        <p:cxnSp>
          <p:nvCxnSpPr>
            <p:cNvPr id="125" name="Curved Connector 124"/>
            <p:cNvCxnSpPr/>
            <p:nvPr/>
          </p:nvCxnSpPr>
          <p:spPr>
            <a:xfrm rot="18000000" flipH="1">
              <a:off x="7876642" y="2681490"/>
              <a:ext cx="152756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/>
            <p:cNvCxnSpPr/>
            <p:nvPr/>
          </p:nvCxnSpPr>
          <p:spPr>
            <a:xfrm rot="7200000">
              <a:off x="7800114" y="2813224"/>
              <a:ext cx="152756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/>
            <p:cNvCxnSpPr/>
            <p:nvPr/>
          </p:nvCxnSpPr>
          <p:spPr>
            <a:xfrm rot="18000000" flipH="1">
              <a:off x="7724308" y="2944236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/>
            <p:cNvCxnSpPr/>
            <p:nvPr/>
          </p:nvCxnSpPr>
          <p:spPr>
            <a:xfrm rot="7200000">
              <a:off x="7647780" y="3075970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/>
            <p:cNvCxnSpPr/>
            <p:nvPr/>
          </p:nvCxnSpPr>
          <p:spPr>
            <a:xfrm rot="18000000" flipH="1">
              <a:off x="7571251" y="3207704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/>
            <p:cNvCxnSpPr/>
            <p:nvPr/>
          </p:nvCxnSpPr>
          <p:spPr>
            <a:xfrm rot="7200000">
              <a:off x="7495445" y="3340160"/>
              <a:ext cx="152756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urved Connector 130"/>
            <p:cNvCxnSpPr/>
            <p:nvPr/>
          </p:nvCxnSpPr>
          <p:spPr>
            <a:xfrm rot="18000000" flipH="1">
              <a:off x="7418917" y="3471894"/>
              <a:ext cx="152756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urved Connector 131"/>
            <p:cNvCxnSpPr/>
            <p:nvPr/>
          </p:nvCxnSpPr>
          <p:spPr>
            <a:xfrm rot="7200000">
              <a:off x="7343111" y="3602906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urved Connector 132"/>
            <p:cNvCxnSpPr/>
            <p:nvPr/>
          </p:nvCxnSpPr>
          <p:spPr>
            <a:xfrm rot="18000000" flipH="1">
              <a:off x="7266583" y="3736042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urved Connector 133"/>
            <p:cNvCxnSpPr/>
            <p:nvPr/>
          </p:nvCxnSpPr>
          <p:spPr>
            <a:xfrm rot="7200000">
              <a:off x="7190777" y="3868498"/>
              <a:ext cx="152755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/>
            <p:cNvCxnSpPr/>
            <p:nvPr/>
          </p:nvCxnSpPr>
          <p:spPr>
            <a:xfrm rot="18000000" flipH="1">
              <a:off x="7114248" y="4000232"/>
              <a:ext cx="152755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urved Connector 135"/>
            <p:cNvCxnSpPr/>
            <p:nvPr/>
          </p:nvCxnSpPr>
          <p:spPr>
            <a:xfrm rot="7200000">
              <a:off x="7038443" y="4131244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urved Connector 136"/>
            <p:cNvCxnSpPr/>
            <p:nvPr/>
          </p:nvCxnSpPr>
          <p:spPr>
            <a:xfrm rot="7200000">
              <a:off x="8561785" y="1475541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urved Connector 137"/>
            <p:cNvCxnSpPr/>
            <p:nvPr/>
          </p:nvCxnSpPr>
          <p:spPr>
            <a:xfrm rot="18000000" flipH="1">
              <a:off x="8485979" y="1607998"/>
              <a:ext cx="152756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urved Connector 138"/>
            <p:cNvCxnSpPr/>
            <p:nvPr/>
          </p:nvCxnSpPr>
          <p:spPr>
            <a:xfrm rot="7200000">
              <a:off x="8409451" y="1739732"/>
              <a:ext cx="152756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urved Connector 139"/>
            <p:cNvCxnSpPr/>
            <p:nvPr/>
          </p:nvCxnSpPr>
          <p:spPr>
            <a:xfrm rot="18000000" flipH="1">
              <a:off x="8333645" y="1870744"/>
              <a:ext cx="152756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/>
            <p:cNvCxnSpPr/>
            <p:nvPr/>
          </p:nvCxnSpPr>
          <p:spPr>
            <a:xfrm rot="7200000">
              <a:off x="8257117" y="2003879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urved Connector 141"/>
            <p:cNvCxnSpPr/>
            <p:nvPr/>
          </p:nvCxnSpPr>
          <p:spPr>
            <a:xfrm rot="18000000" flipH="1">
              <a:off x="8181311" y="2136336"/>
              <a:ext cx="152755" cy="15161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urved Connector 142"/>
            <p:cNvCxnSpPr/>
            <p:nvPr/>
          </p:nvCxnSpPr>
          <p:spPr>
            <a:xfrm rot="7200000">
              <a:off x="8104782" y="2268070"/>
              <a:ext cx="152755" cy="15161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urved Connector 143"/>
            <p:cNvCxnSpPr/>
            <p:nvPr/>
          </p:nvCxnSpPr>
          <p:spPr>
            <a:xfrm rot="18000000" flipH="1">
              <a:off x="8028977" y="2399082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urved Connector 144"/>
            <p:cNvCxnSpPr/>
            <p:nvPr/>
          </p:nvCxnSpPr>
          <p:spPr>
            <a:xfrm rot="7200000">
              <a:off x="7952448" y="2530816"/>
              <a:ext cx="152755" cy="15305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6" name="Group 24"/>
          <p:cNvGrpSpPr>
            <a:grpSpLocks/>
          </p:cNvGrpSpPr>
          <p:nvPr/>
        </p:nvGrpSpPr>
        <p:grpSpPr bwMode="auto">
          <a:xfrm rot="18900000" flipH="1">
            <a:off x="1538288" y="501650"/>
            <a:ext cx="168275" cy="2073275"/>
            <a:chOff x="4953000" y="152400"/>
            <a:chExt cx="152400" cy="1828800"/>
          </a:xfrm>
        </p:grpSpPr>
        <p:cxnSp>
          <p:nvCxnSpPr>
            <p:cNvPr id="79" name="Curved Connector 78"/>
            <p:cNvCxnSpPr/>
            <p:nvPr/>
          </p:nvCxnSpPr>
          <p:spPr>
            <a:xfrm rot="16200000" flipH="1">
              <a:off x="4942209" y="142523"/>
              <a:ext cx="1526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/>
            <p:nvPr/>
          </p:nvCxnSpPr>
          <p:spPr>
            <a:xfrm rot="5400000">
              <a:off x="4953392" y="300949"/>
              <a:ext cx="1526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/>
            <p:nvPr/>
          </p:nvCxnSpPr>
          <p:spPr>
            <a:xfrm rot="16200000" flipH="1">
              <a:off x="4942208" y="449474"/>
              <a:ext cx="15263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/>
            <p:nvPr/>
          </p:nvCxnSpPr>
          <p:spPr>
            <a:xfrm rot="5400000">
              <a:off x="4946275" y="604930"/>
              <a:ext cx="15263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/>
            <p:nvPr/>
          </p:nvCxnSpPr>
          <p:spPr>
            <a:xfrm rot="16200000" flipH="1">
              <a:off x="4952567" y="753950"/>
              <a:ext cx="1512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/>
            <p:nvPr/>
          </p:nvCxnSpPr>
          <p:spPr>
            <a:xfrm rot="5400000">
              <a:off x="4953392" y="912872"/>
              <a:ext cx="15263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/>
            <p:nvPr/>
          </p:nvCxnSpPr>
          <p:spPr>
            <a:xfrm rot="16200000" flipH="1">
              <a:off x="4949325" y="1058427"/>
              <a:ext cx="1526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/>
            <p:cNvCxnSpPr/>
            <p:nvPr/>
          </p:nvCxnSpPr>
          <p:spPr>
            <a:xfrm rot="5400000">
              <a:off x="4953392" y="1213883"/>
              <a:ext cx="152634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/>
            <p:cNvCxnSpPr/>
            <p:nvPr/>
          </p:nvCxnSpPr>
          <p:spPr>
            <a:xfrm rot="16200000" flipH="1">
              <a:off x="4942209" y="1366368"/>
              <a:ext cx="1526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/>
            <p:cNvCxnSpPr/>
            <p:nvPr/>
          </p:nvCxnSpPr>
          <p:spPr>
            <a:xfrm rot="5400000">
              <a:off x="4946276" y="1521824"/>
              <a:ext cx="1526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/>
            <p:nvPr/>
          </p:nvCxnSpPr>
          <p:spPr>
            <a:xfrm rot="16200000" flipH="1">
              <a:off x="4951359" y="1674310"/>
              <a:ext cx="1526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/>
            <p:cNvCxnSpPr/>
            <p:nvPr/>
          </p:nvCxnSpPr>
          <p:spPr>
            <a:xfrm rot="5400000">
              <a:off x="4944434" y="1827290"/>
              <a:ext cx="151233" cy="1524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>
            <a:off x="838200" y="685800"/>
            <a:ext cx="168275" cy="17145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438400" y="1295400"/>
            <a:ext cx="1843088" cy="949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69EB6983-7A48-4931-AFF5-A04899CD40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4" name="Oval 93"/>
          <p:cNvSpPr/>
          <p:nvPr/>
        </p:nvSpPr>
        <p:spPr bwMode="auto">
          <a:xfrm>
            <a:off x="530225" y="2220913"/>
            <a:ext cx="3840163" cy="3841750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183" name="Group 93"/>
          <p:cNvGrpSpPr>
            <a:grpSpLocks/>
          </p:cNvGrpSpPr>
          <p:nvPr/>
        </p:nvGrpSpPr>
        <p:grpSpPr bwMode="auto">
          <a:xfrm>
            <a:off x="4284170" y="4049957"/>
            <a:ext cx="168273" cy="173059"/>
            <a:chOff x="2286000" y="838200"/>
            <a:chExt cx="152400" cy="152400"/>
          </a:xfrm>
        </p:grpSpPr>
        <p:sp>
          <p:nvSpPr>
            <p:cNvPr id="197" name="Oval 196"/>
            <p:cNvSpPr/>
            <p:nvPr/>
          </p:nvSpPr>
          <p:spPr>
            <a:xfrm>
              <a:off x="2286446" y="837985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2325265" y="917670"/>
              <a:ext cx="76201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/>
          <p:cNvSpPr/>
          <p:nvPr/>
        </p:nvSpPr>
        <p:spPr bwMode="auto">
          <a:xfrm>
            <a:off x="1127125" y="2822575"/>
            <a:ext cx="2652713" cy="2651125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 bwMode="auto">
          <a:xfrm>
            <a:off x="1731963" y="3429000"/>
            <a:ext cx="1463675" cy="1462088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186" name="Group 63"/>
          <p:cNvGrpSpPr>
            <a:grpSpLocks/>
          </p:cNvGrpSpPr>
          <p:nvPr/>
        </p:nvGrpSpPr>
        <p:grpSpPr bwMode="auto">
          <a:xfrm>
            <a:off x="2156149" y="3897538"/>
            <a:ext cx="631471" cy="548710"/>
            <a:chOff x="1483425" y="609600"/>
            <a:chExt cx="631479" cy="548640"/>
          </a:xfrm>
        </p:grpSpPr>
        <p:sp>
          <p:nvSpPr>
            <p:cNvPr id="192" name="Oval 191"/>
            <p:cNvSpPr/>
            <p:nvPr/>
          </p:nvSpPr>
          <p:spPr>
            <a:xfrm>
              <a:off x="1524377" y="609375"/>
              <a:ext cx="547695" cy="5492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549777" y="756993"/>
              <a:ext cx="228603" cy="22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38" name="TextBox 193"/>
            <p:cNvSpPr txBox="1">
              <a:spLocks noChangeArrowheads="1"/>
            </p:cNvSpPr>
            <p:nvPr/>
          </p:nvSpPr>
          <p:spPr bwMode="auto">
            <a:xfrm>
              <a:off x="1483425" y="626425"/>
              <a:ext cx="3577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+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1830768" y="761756"/>
              <a:ext cx="228603" cy="22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40" name="TextBox 195"/>
            <p:cNvSpPr txBox="1">
              <a:spLocks noChangeArrowheads="1"/>
            </p:cNvSpPr>
            <p:nvPr/>
          </p:nvSpPr>
          <p:spPr bwMode="auto">
            <a:xfrm>
              <a:off x="1776350" y="609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n</a:t>
              </a:r>
            </a:p>
          </p:txBody>
        </p:sp>
      </p:grpSp>
      <p:grpSp>
        <p:nvGrpSpPr>
          <p:cNvPr id="7187" name="Group 93"/>
          <p:cNvGrpSpPr>
            <a:grpSpLocks/>
          </p:cNvGrpSpPr>
          <p:nvPr/>
        </p:nvGrpSpPr>
        <p:grpSpPr bwMode="auto">
          <a:xfrm>
            <a:off x="425449" y="4049957"/>
            <a:ext cx="168273" cy="173059"/>
            <a:chOff x="2286000" y="838200"/>
            <a:chExt cx="152400" cy="152400"/>
          </a:xfrm>
        </p:grpSpPr>
        <p:sp>
          <p:nvSpPr>
            <p:cNvPr id="190" name="Oval 189"/>
            <p:cNvSpPr/>
            <p:nvPr/>
          </p:nvSpPr>
          <p:spPr>
            <a:xfrm>
              <a:off x="2286001" y="837985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2324821" y="917670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8" name="Group 93"/>
          <p:cNvGrpSpPr>
            <a:grpSpLocks/>
          </p:cNvGrpSpPr>
          <p:nvPr/>
        </p:nvGrpSpPr>
        <p:grpSpPr bwMode="auto">
          <a:xfrm>
            <a:off x="1568435" y="5116894"/>
            <a:ext cx="168273" cy="173059"/>
            <a:chOff x="2286000" y="838200"/>
            <a:chExt cx="152400" cy="152400"/>
          </a:xfrm>
        </p:grpSpPr>
        <p:sp>
          <p:nvSpPr>
            <p:cNvPr id="188" name="Oval 187"/>
            <p:cNvSpPr/>
            <p:nvPr/>
          </p:nvSpPr>
          <p:spPr>
            <a:xfrm>
              <a:off x="2286014" y="837864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2324833" y="917550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9" name="Group 93"/>
          <p:cNvGrpSpPr>
            <a:grpSpLocks/>
          </p:cNvGrpSpPr>
          <p:nvPr/>
        </p:nvGrpSpPr>
        <p:grpSpPr bwMode="auto">
          <a:xfrm>
            <a:off x="3698961" y="4049957"/>
            <a:ext cx="168273" cy="173059"/>
            <a:chOff x="2286000" y="838200"/>
            <a:chExt cx="152400" cy="152400"/>
          </a:xfrm>
        </p:grpSpPr>
        <p:sp>
          <p:nvSpPr>
            <p:cNvPr id="186" name="Oval 185"/>
            <p:cNvSpPr/>
            <p:nvPr/>
          </p:nvSpPr>
          <p:spPr>
            <a:xfrm>
              <a:off x="2285922" y="837985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>
              <a:off x="2324742" y="917670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0" name="Group 93"/>
          <p:cNvGrpSpPr>
            <a:grpSpLocks/>
          </p:cNvGrpSpPr>
          <p:nvPr/>
        </p:nvGrpSpPr>
        <p:grpSpPr bwMode="auto">
          <a:xfrm>
            <a:off x="2406625" y="5345523"/>
            <a:ext cx="168273" cy="173059"/>
            <a:chOff x="2286000" y="838200"/>
            <a:chExt cx="152400" cy="152400"/>
          </a:xfrm>
        </p:grpSpPr>
        <p:sp>
          <p:nvSpPr>
            <p:cNvPr id="184" name="Oval 183"/>
            <p:cNvSpPr/>
            <p:nvPr/>
          </p:nvSpPr>
          <p:spPr>
            <a:xfrm>
              <a:off x="2286023" y="837839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2324842" y="917524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1" name="Group 93"/>
          <p:cNvGrpSpPr>
            <a:grpSpLocks/>
          </p:cNvGrpSpPr>
          <p:nvPr/>
        </p:nvGrpSpPr>
        <p:grpSpPr bwMode="auto">
          <a:xfrm>
            <a:off x="2406625" y="2754391"/>
            <a:ext cx="168273" cy="173059"/>
            <a:chOff x="2286000" y="838200"/>
            <a:chExt cx="152400" cy="152400"/>
          </a:xfrm>
        </p:grpSpPr>
        <p:sp>
          <p:nvSpPr>
            <p:cNvPr id="182" name="Oval 181"/>
            <p:cNvSpPr/>
            <p:nvPr/>
          </p:nvSpPr>
          <p:spPr>
            <a:xfrm>
              <a:off x="2286023" y="838131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2324842" y="917816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2" name="Group 93"/>
          <p:cNvGrpSpPr>
            <a:grpSpLocks/>
          </p:cNvGrpSpPr>
          <p:nvPr/>
        </p:nvGrpSpPr>
        <p:grpSpPr bwMode="auto">
          <a:xfrm>
            <a:off x="1644634" y="4049957"/>
            <a:ext cx="168273" cy="173059"/>
            <a:chOff x="2286000" y="838200"/>
            <a:chExt cx="152400" cy="152400"/>
          </a:xfrm>
        </p:grpSpPr>
        <p:sp>
          <p:nvSpPr>
            <p:cNvPr id="180" name="Oval 179"/>
            <p:cNvSpPr/>
            <p:nvPr/>
          </p:nvSpPr>
          <p:spPr>
            <a:xfrm>
              <a:off x="2286014" y="837985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2324834" y="917670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3" name="Group 93"/>
          <p:cNvGrpSpPr>
            <a:grpSpLocks/>
          </p:cNvGrpSpPr>
          <p:nvPr/>
        </p:nvGrpSpPr>
        <p:grpSpPr bwMode="auto">
          <a:xfrm>
            <a:off x="3092417" y="4049957"/>
            <a:ext cx="168273" cy="173059"/>
            <a:chOff x="2286000" y="838200"/>
            <a:chExt cx="152400" cy="152400"/>
          </a:xfrm>
        </p:grpSpPr>
        <p:sp>
          <p:nvSpPr>
            <p:cNvPr id="178" name="Oval 177"/>
            <p:cNvSpPr/>
            <p:nvPr/>
          </p:nvSpPr>
          <p:spPr>
            <a:xfrm>
              <a:off x="2286030" y="837985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2324850" y="917670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4" name="Group 93"/>
          <p:cNvGrpSpPr>
            <a:grpSpLocks/>
          </p:cNvGrpSpPr>
          <p:nvPr/>
        </p:nvGrpSpPr>
        <p:grpSpPr bwMode="auto">
          <a:xfrm>
            <a:off x="3321014" y="3135440"/>
            <a:ext cx="168273" cy="173059"/>
            <a:chOff x="2286000" y="838200"/>
            <a:chExt cx="152400" cy="152400"/>
          </a:xfrm>
        </p:grpSpPr>
        <p:sp>
          <p:nvSpPr>
            <p:cNvPr id="176" name="Oval 175"/>
            <p:cNvSpPr/>
            <p:nvPr/>
          </p:nvSpPr>
          <p:spPr>
            <a:xfrm>
              <a:off x="2286033" y="838088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7" name="Straight Connector 176"/>
            <p:cNvCxnSpPr/>
            <p:nvPr/>
          </p:nvCxnSpPr>
          <p:spPr>
            <a:xfrm>
              <a:off x="2324852" y="917773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5" name="Group 93"/>
          <p:cNvGrpSpPr>
            <a:grpSpLocks/>
          </p:cNvGrpSpPr>
          <p:nvPr/>
        </p:nvGrpSpPr>
        <p:grpSpPr bwMode="auto">
          <a:xfrm>
            <a:off x="3321014" y="4964474"/>
            <a:ext cx="168273" cy="173059"/>
            <a:chOff x="2286000" y="838200"/>
            <a:chExt cx="152400" cy="152400"/>
          </a:xfrm>
        </p:grpSpPr>
        <p:sp>
          <p:nvSpPr>
            <p:cNvPr id="174" name="Oval 173"/>
            <p:cNvSpPr/>
            <p:nvPr/>
          </p:nvSpPr>
          <p:spPr>
            <a:xfrm>
              <a:off x="2286033" y="837882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2324852" y="917567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6" name="Group 93"/>
          <p:cNvGrpSpPr>
            <a:grpSpLocks/>
          </p:cNvGrpSpPr>
          <p:nvPr/>
        </p:nvGrpSpPr>
        <p:grpSpPr bwMode="auto">
          <a:xfrm>
            <a:off x="1492236" y="3059230"/>
            <a:ext cx="168273" cy="173059"/>
            <a:chOff x="2286000" y="838200"/>
            <a:chExt cx="152400" cy="152400"/>
          </a:xfrm>
        </p:grpSpPr>
        <p:sp>
          <p:nvSpPr>
            <p:cNvPr id="172" name="Oval 171"/>
            <p:cNvSpPr/>
            <p:nvPr/>
          </p:nvSpPr>
          <p:spPr>
            <a:xfrm>
              <a:off x="2286013" y="838097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2324832" y="917782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7" name="Group 93"/>
          <p:cNvGrpSpPr>
            <a:grpSpLocks/>
          </p:cNvGrpSpPr>
          <p:nvPr/>
        </p:nvGrpSpPr>
        <p:grpSpPr bwMode="auto">
          <a:xfrm>
            <a:off x="1035042" y="4049957"/>
            <a:ext cx="168273" cy="173059"/>
            <a:chOff x="2286000" y="838200"/>
            <a:chExt cx="152400" cy="152400"/>
          </a:xfrm>
        </p:grpSpPr>
        <p:sp>
          <p:nvSpPr>
            <p:cNvPr id="170" name="Oval 169"/>
            <p:cNvSpPr/>
            <p:nvPr/>
          </p:nvSpPr>
          <p:spPr>
            <a:xfrm>
              <a:off x="2286007" y="837985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2324827" y="917670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8" name="Group 93"/>
          <p:cNvGrpSpPr>
            <a:grpSpLocks/>
          </p:cNvGrpSpPr>
          <p:nvPr/>
        </p:nvGrpSpPr>
        <p:grpSpPr bwMode="auto">
          <a:xfrm>
            <a:off x="2406625" y="5955201"/>
            <a:ext cx="168273" cy="173059"/>
            <a:chOff x="2286000" y="838200"/>
            <a:chExt cx="152400" cy="152400"/>
          </a:xfrm>
        </p:grpSpPr>
        <p:sp>
          <p:nvSpPr>
            <p:cNvPr id="168" name="Oval 167"/>
            <p:cNvSpPr/>
            <p:nvPr/>
          </p:nvSpPr>
          <p:spPr>
            <a:xfrm>
              <a:off x="2286023" y="83777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324842" y="91745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99" name="Group 93"/>
          <p:cNvGrpSpPr>
            <a:grpSpLocks/>
          </p:cNvGrpSpPr>
          <p:nvPr/>
        </p:nvGrpSpPr>
        <p:grpSpPr bwMode="auto">
          <a:xfrm>
            <a:off x="2406625" y="2144713"/>
            <a:ext cx="168273" cy="173059"/>
            <a:chOff x="2286000" y="838200"/>
            <a:chExt cx="152400" cy="152400"/>
          </a:xfrm>
        </p:grpSpPr>
        <p:sp>
          <p:nvSpPr>
            <p:cNvPr id="166" name="Oval 165"/>
            <p:cNvSpPr/>
            <p:nvPr/>
          </p:nvSpPr>
          <p:spPr>
            <a:xfrm>
              <a:off x="2286023" y="838200"/>
              <a:ext cx="152402" cy="15238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2324842" y="917885"/>
              <a:ext cx="76200" cy="1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00" name="TextBox 155"/>
          <p:cNvSpPr txBox="1">
            <a:spLocks noChangeArrowheads="1"/>
          </p:cNvSpPr>
          <p:nvPr/>
        </p:nvSpPr>
        <p:spPr bwMode="auto">
          <a:xfrm>
            <a:off x="1824464" y="4330409"/>
            <a:ext cx="1268281" cy="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14 neutrons</a:t>
            </a:r>
          </a:p>
        </p:txBody>
      </p:sp>
      <p:sp>
        <p:nvSpPr>
          <p:cNvPr id="7201" name="TextBox 156"/>
          <p:cNvSpPr txBox="1">
            <a:spLocks noChangeArrowheads="1"/>
          </p:cNvSpPr>
          <p:nvPr/>
        </p:nvSpPr>
        <p:spPr bwMode="auto">
          <a:xfrm>
            <a:off x="1874911" y="3577457"/>
            <a:ext cx="1165690" cy="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14 protons</a:t>
            </a:r>
          </a:p>
        </p:txBody>
      </p:sp>
      <p:sp>
        <p:nvSpPr>
          <p:cNvPr id="7202" name="TextBox 157"/>
          <p:cNvSpPr txBox="1">
            <a:spLocks noChangeArrowheads="1"/>
          </p:cNvSpPr>
          <p:nvPr/>
        </p:nvSpPr>
        <p:spPr bwMode="auto">
          <a:xfrm>
            <a:off x="4235403" y="4964474"/>
            <a:ext cx="793797" cy="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shell 1</a:t>
            </a:r>
          </a:p>
        </p:txBody>
      </p:sp>
      <p:sp>
        <p:nvSpPr>
          <p:cNvPr id="7203" name="TextBox 158"/>
          <p:cNvSpPr txBox="1">
            <a:spLocks noChangeArrowheads="1"/>
          </p:cNvSpPr>
          <p:nvPr/>
        </p:nvSpPr>
        <p:spPr bwMode="auto">
          <a:xfrm>
            <a:off x="3473412" y="5802782"/>
            <a:ext cx="793797" cy="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shell 2</a:t>
            </a:r>
          </a:p>
        </p:txBody>
      </p:sp>
      <p:sp>
        <p:nvSpPr>
          <p:cNvPr id="7204" name="TextBox 159"/>
          <p:cNvSpPr txBox="1">
            <a:spLocks noChangeArrowheads="1"/>
          </p:cNvSpPr>
          <p:nvPr/>
        </p:nvSpPr>
        <p:spPr bwMode="auto">
          <a:xfrm>
            <a:off x="4083005" y="2373342"/>
            <a:ext cx="793797" cy="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shell 3</a:t>
            </a:r>
          </a:p>
        </p:txBody>
      </p:sp>
      <p:cxnSp>
        <p:nvCxnSpPr>
          <p:cNvPr id="161" name="Straight Arrow Connector 160"/>
          <p:cNvCxnSpPr>
            <a:stCxn id="7202" idx="1"/>
          </p:cNvCxnSpPr>
          <p:nvPr/>
        </p:nvCxnSpPr>
        <p:spPr bwMode="auto">
          <a:xfrm rot="10800000">
            <a:off x="3168650" y="4506913"/>
            <a:ext cx="1066800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7203" idx="1"/>
          </p:cNvCxnSpPr>
          <p:nvPr/>
        </p:nvCxnSpPr>
        <p:spPr bwMode="auto">
          <a:xfrm rot="10800000">
            <a:off x="2863850" y="5421313"/>
            <a:ext cx="609600" cy="566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7204" idx="1"/>
          </p:cNvCxnSpPr>
          <p:nvPr/>
        </p:nvCxnSpPr>
        <p:spPr bwMode="auto">
          <a:xfrm rot="10800000">
            <a:off x="3549650" y="2525713"/>
            <a:ext cx="533400" cy="31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8" name="TextBox 163"/>
          <p:cNvSpPr txBox="1">
            <a:spLocks noChangeArrowheads="1"/>
          </p:cNvSpPr>
          <p:nvPr/>
        </p:nvSpPr>
        <p:spPr bwMode="auto">
          <a:xfrm>
            <a:off x="349250" y="6107621"/>
            <a:ext cx="1781235" cy="3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valence electrons</a:t>
            </a:r>
          </a:p>
        </p:txBody>
      </p:sp>
      <p:cxnSp>
        <p:nvCxnSpPr>
          <p:cNvPr id="165" name="Straight Arrow Connector 164"/>
          <p:cNvCxnSpPr>
            <a:stCxn id="7208" idx="3"/>
            <a:endCxn id="168" idx="3"/>
          </p:cNvCxnSpPr>
          <p:nvPr/>
        </p:nvCxnSpPr>
        <p:spPr bwMode="auto">
          <a:xfrm flipV="1">
            <a:off x="2130425" y="6102350"/>
            <a:ext cx="301625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8586E-7 5.4902E-6 L 0.14394 0.18628 " pathEditMode="relative" ptsTypes="AA">
                                      <p:cBhvr>
                                        <p:cTn id="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7576E-6 -4.77124E-6 L 0.17424 -0.11764 " pathEditMode="relative" ptsTypes="AA">
                                      <p:cBhvr>
                                        <p:cTn id="8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587375" y="4922838"/>
            <a:ext cx="720725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87375" y="3713163"/>
            <a:ext cx="7207250" cy="3195637"/>
          </a:xfrm>
          <a:prstGeom prst="cube">
            <a:avLst>
              <a:gd name="adj" fmla="val 62584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58189982-DDCF-46B9-AA29-BAC99FDFED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197" name="Litebulb"/>
          <p:cNvSpPr>
            <a:spLocks noEditPoints="1" noChangeArrowheads="1"/>
          </p:cNvSpPr>
          <p:nvPr/>
        </p:nvSpPr>
        <p:spPr bwMode="auto">
          <a:xfrm rot="5400000">
            <a:off x="8450263" y="3040062"/>
            <a:ext cx="1079500" cy="1216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7375" y="2590800"/>
            <a:ext cx="7207250" cy="3195638"/>
          </a:xfrm>
          <a:prstGeom prst="cube">
            <a:avLst>
              <a:gd name="adj" fmla="val 62584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87375" y="2417763"/>
            <a:ext cx="209550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598738" y="2417763"/>
            <a:ext cx="2514600" cy="258762"/>
          </a:xfrm>
          <a:prstGeom prst="cube">
            <a:avLst>
              <a:gd name="adj" fmla="val 3678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3184525" y="2417763"/>
            <a:ext cx="209550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5197475" y="2417763"/>
            <a:ext cx="2430463" cy="258762"/>
          </a:xfrm>
          <a:prstGeom prst="cube">
            <a:avLst>
              <a:gd name="adj" fmla="val 36786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699125" y="2417763"/>
            <a:ext cx="2095500" cy="2159000"/>
          </a:xfrm>
          <a:prstGeom prst="cube">
            <a:avLst>
              <a:gd name="adj" fmla="val 919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6818313" y="2374900"/>
            <a:ext cx="949325" cy="3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292975" y="1900238"/>
            <a:ext cx="108902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819106" y="6087269"/>
            <a:ext cx="949325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7292975" y="6561138"/>
            <a:ext cx="1257300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518401" y="2763837"/>
            <a:ext cx="1727200" cy="3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7126288" y="5137150"/>
            <a:ext cx="2849562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Box 75"/>
          <p:cNvSpPr txBox="1">
            <a:spLocks noChangeArrowheads="1"/>
          </p:cNvSpPr>
          <p:nvPr/>
        </p:nvSpPr>
        <p:spPr bwMode="auto">
          <a:xfrm rot="-2634161">
            <a:off x="2532063" y="3281363"/>
            <a:ext cx="242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wires on the top</a:t>
            </a:r>
          </a:p>
        </p:txBody>
      </p:sp>
      <p:sp>
        <p:nvSpPr>
          <p:cNvPr id="8211" name="TextBox 76"/>
          <p:cNvSpPr txBox="1">
            <a:spLocks noChangeArrowheads="1"/>
          </p:cNvSpPr>
          <p:nvPr/>
        </p:nvSpPr>
        <p:spPr bwMode="auto">
          <a:xfrm>
            <a:off x="1879600" y="6989763"/>
            <a:ext cx="296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wires on the bottom</a:t>
            </a:r>
          </a:p>
        </p:txBody>
      </p:sp>
      <p:sp>
        <p:nvSpPr>
          <p:cNvPr id="8212" name="TextBox 76"/>
          <p:cNvSpPr txBox="1">
            <a:spLocks noChangeArrowheads="1"/>
          </p:cNvSpPr>
          <p:nvPr/>
        </p:nvSpPr>
        <p:spPr bwMode="auto">
          <a:xfrm>
            <a:off x="1425575" y="5872163"/>
            <a:ext cx="3802892" cy="9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dirty="0"/>
              <a:t>silicon doped with boron</a:t>
            </a:r>
          </a:p>
          <a:p>
            <a:pPr algn="ctr"/>
            <a:r>
              <a:rPr lang="en-US" dirty="0"/>
              <a:t>(holes, few less electrons)</a:t>
            </a:r>
          </a:p>
        </p:txBody>
      </p:sp>
      <p:sp>
        <p:nvSpPr>
          <p:cNvPr id="8213" name="TextBox 77"/>
          <p:cNvSpPr txBox="1">
            <a:spLocks noChangeArrowheads="1"/>
          </p:cNvSpPr>
          <p:nvPr/>
        </p:nvSpPr>
        <p:spPr bwMode="auto">
          <a:xfrm>
            <a:off x="1089025" y="4749800"/>
            <a:ext cx="4448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/>
              <a:t>silicon doped with phosphorus</a:t>
            </a:r>
          </a:p>
          <a:p>
            <a:pPr algn="ctr"/>
            <a:r>
              <a:rPr lang="en-US"/>
              <a:t>(few extra electrons)</a:t>
            </a:r>
          </a:p>
        </p:txBody>
      </p:sp>
      <p:pic>
        <p:nvPicPr>
          <p:cNvPr id="821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8763"/>
            <a:ext cx="30178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TextBox 3"/>
          <p:cNvSpPr txBox="1">
            <a:spLocks noChangeArrowheads="1"/>
          </p:cNvSpPr>
          <p:nvPr/>
        </p:nvSpPr>
        <p:spPr bwMode="auto">
          <a:xfrm>
            <a:off x="4610100" y="685800"/>
            <a:ext cx="3138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Building a Solar Cell</a:t>
            </a:r>
          </a:p>
        </p:txBody>
      </p:sp>
      <p:sp>
        <p:nvSpPr>
          <p:cNvPr id="24" name="Oval 23"/>
          <p:cNvSpPr/>
          <p:nvPr/>
        </p:nvSpPr>
        <p:spPr>
          <a:xfrm>
            <a:off x="1764132" y="1371600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95400" y="862914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31631" y="1341945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1095</Words>
  <Application>Microsoft Office PowerPoint</Application>
  <PresentationFormat>Custom</PresentationFormat>
  <Paragraphs>321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Century</vt:lpstr>
      <vt:lpstr>Comic Sans MS</vt:lpstr>
      <vt:lpstr>Courier New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Cray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</dc:creator>
  <cp:lastModifiedBy>Strenski, Dave</cp:lastModifiedBy>
  <cp:revision>254</cp:revision>
  <dcterms:created xsi:type="dcterms:W3CDTF">2006-04-13T17:45:11Z</dcterms:created>
  <dcterms:modified xsi:type="dcterms:W3CDTF">2023-06-15T13:32:36Z</dcterms:modified>
</cp:coreProperties>
</file>